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3671" r:id="rId2"/>
  </p:sldMasterIdLst>
  <p:notesMasterIdLst>
    <p:notesMasterId r:id="rId31"/>
  </p:notesMasterIdLst>
  <p:sldIdLst>
    <p:sldId id="262" r:id="rId3"/>
    <p:sldId id="286" r:id="rId4"/>
    <p:sldId id="263" r:id="rId5"/>
    <p:sldId id="265" r:id="rId6"/>
    <p:sldId id="266" r:id="rId7"/>
    <p:sldId id="288" r:id="rId8"/>
    <p:sldId id="274" r:id="rId9"/>
    <p:sldId id="289" r:id="rId10"/>
    <p:sldId id="273" r:id="rId11"/>
    <p:sldId id="267" r:id="rId12"/>
    <p:sldId id="297" r:id="rId13"/>
    <p:sldId id="298" r:id="rId14"/>
    <p:sldId id="295" r:id="rId15"/>
    <p:sldId id="276" r:id="rId16"/>
    <p:sldId id="277" r:id="rId17"/>
    <p:sldId id="268" r:id="rId18"/>
    <p:sldId id="280" r:id="rId19"/>
    <p:sldId id="282" r:id="rId20"/>
    <p:sldId id="279" r:id="rId21"/>
    <p:sldId id="270" r:id="rId22"/>
    <p:sldId id="299" r:id="rId23"/>
    <p:sldId id="269" r:id="rId24"/>
    <p:sldId id="272" r:id="rId25"/>
    <p:sldId id="284" r:id="rId26"/>
    <p:sldId id="285" r:id="rId27"/>
    <p:sldId id="283" r:id="rId28"/>
    <p:sldId id="300" r:id="rId29"/>
    <p:sldId id="301" r:id="rId30"/>
  </p:sldIdLst>
  <p:sldSz cx="9144000" cy="5143500" type="screen16x9"/>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3923" userDrawn="1">
          <p15:clr>
            <a:srgbClr val="A4A3A4"/>
          </p15:clr>
        </p15:guide>
        <p15:guide id="4" orient="horz" pos="2051" userDrawn="1">
          <p15:clr>
            <a:srgbClr val="A4A3A4"/>
          </p15:clr>
        </p15:guide>
        <p15:guide id="5" orient="horz" pos="20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C64"/>
    <a:srgbClr val="17242F"/>
    <a:srgbClr val="5487B1"/>
    <a:srgbClr val="283C4F"/>
    <a:srgbClr val="000000"/>
    <a:srgbClr val="13131D"/>
    <a:srgbClr val="31C8E9"/>
    <a:srgbClr val="19247C"/>
    <a:srgbClr val="DB5597"/>
    <a:srgbClr val="A0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showGuides="1">
      <p:cViewPr>
        <p:scale>
          <a:sx n="100" d="100"/>
          <a:sy n="100" d="100"/>
        </p:scale>
        <p:origin x="-1950" y="-942"/>
      </p:cViewPr>
      <p:guideLst>
        <p:guide orient="horz" pos="1620"/>
        <p:guide orient="horz" pos="2051"/>
        <p:guide orient="horz" pos="2074"/>
        <p:guide pos="3923"/>
      </p:guideLst>
    </p:cSldViewPr>
  </p:slideViewPr>
  <p:notesTextViewPr>
    <p:cViewPr>
      <p:scale>
        <a:sx n="1" d="1"/>
        <a:sy n="1" d="1"/>
      </p:scale>
      <p:origin x="0" y="0"/>
    </p:cViewPr>
  </p:notesTextViewPr>
  <p:sorterViewPr>
    <p:cViewPr>
      <p:scale>
        <a:sx n="100" d="100"/>
        <a:sy n="100" d="100"/>
      </p:scale>
      <p:origin x="0" y="-28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业态占比</c:v>
                </c:pt>
              </c:strCache>
            </c:strRef>
          </c:tx>
          <c:spPr>
            <a:ln w="19050">
              <a:solidFill>
                <a:srgbClr val="283C4F"/>
              </a:solidFill>
            </a:ln>
          </c:spPr>
          <c:marker>
            <c:symbol val="circle"/>
            <c:size val="5"/>
            <c:spPr>
              <a:solidFill>
                <a:srgbClr val="283C4F"/>
              </a:solidFill>
              <a:ln w="19050">
                <a:solidFill>
                  <a:srgbClr val="283C4F"/>
                </a:solidFill>
              </a:ln>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Sheet1!$B$2:$B$9</c:f>
              <c:numCache>
                <c:formatCode>General</c:formatCode>
                <c:ptCount val="8"/>
                <c:pt idx="0">
                  <c:v>0</c:v>
                </c:pt>
                <c:pt idx="1">
                  <c:v>1</c:v>
                </c:pt>
                <c:pt idx="2">
                  <c:v>2</c:v>
                </c:pt>
                <c:pt idx="3">
                  <c:v>1</c:v>
                </c:pt>
                <c:pt idx="4">
                  <c:v>4</c:v>
                </c:pt>
                <c:pt idx="5">
                  <c:v>2</c:v>
                </c:pt>
                <c:pt idx="6">
                  <c:v>3</c:v>
                </c:pt>
                <c:pt idx="7">
                  <c:v>5</c:v>
                </c:pt>
              </c:numCache>
            </c:numRef>
          </c:val>
          <c:smooth val="0"/>
          <c:extLst xmlns:c16r2="http://schemas.microsoft.com/office/drawing/2015/06/chart">
            <c:ext xmlns:c16="http://schemas.microsoft.com/office/drawing/2014/chart" uri="{C3380CC4-5D6E-409C-BE32-E72D297353CC}">
              <c16:uniqueId val="{00000000-3749-459D-B07C-E2B312C57867}"/>
            </c:ext>
          </c:extLst>
        </c:ser>
        <c:ser>
          <c:idx val="1"/>
          <c:order val="1"/>
          <c:tx>
            <c:strRef>
              <c:f>Sheet1!$C$1</c:f>
              <c:strCache>
                <c:ptCount val="1"/>
                <c:pt idx="0">
                  <c:v>分类占比</c:v>
                </c:pt>
              </c:strCache>
            </c:strRef>
          </c:tx>
          <c:spPr>
            <a:ln w="19050">
              <a:solidFill>
                <a:srgbClr val="5487B1"/>
              </a:solidFill>
            </a:ln>
          </c:spPr>
          <c:marker>
            <c:symbol val="circle"/>
            <c:size val="5"/>
            <c:spPr>
              <a:solidFill>
                <a:srgbClr val="5487B1"/>
              </a:solidFill>
              <a:ln w="19050">
                <a:solidFill>
                  <a:srgbClr val="5487B1"/>
                </a:solidFill>
              </a:ln>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Sheet1!$C$2:$C$9</c:f>
              <c:numCache>
                <c:formatCode>General</c:formatCode>
                <c:ptCount val="8"/>
                <c:pt idx="0">
                  <c:v>1.2</c:v>
                </c:pt>
                <c:pt idx="1">
                  <c:v>2</c:v>
                </c:pt>
                <c:pt idx="2">
                  <c:v>2.5</c:v>
                </c:pt>
                <c:pt idx="3">
                  <c:v>3</c:v>
                </c:pt>
                <c:pt idx="4">
                  <c:v>2.5</c:v>
                </c:pt>
                <c:pt idx="5">
                  <c:v>4</c:v>
                </c:pt>
                <c:pt idx="6">
                  <c:v>2</c:v>
                </c:pt>
                <c:pt idx="7">
                  <c:v>6</c:v>
                </c:pt>
              </c:numCache>
            </c:numRef>
          </c:val>
          <c:smooth val="0"/>
          <c:extLst xmlns:c16r2="http://schemas.microsoft.com/office/drawing/2015/06/chart">
            <c:ext xmlns:c16="http://schemas.microsoft.com/office/drawing/2014/chart" uri="{C3380CC4-5D6E-409C-BE32-E72D297353CC}">
              <c16:uniqueId val="{00000001-3749-459D-B07C-E2B312C57867}"/>
            </c:ext>
          </c:extLst>
        </c:ser>
        <c:dLbls>
          <c:showLegendKey val="0"/>
          <c:showVal val="0"/>
          <c:showCatName val="0"/>
          <c:showSerName val="0"/>
          <c:showPercent val="0"/>
          <c:showBubbleSize val="0"/>
        </c:dLbls>
        <c:marker val="1"/>
        <c:smooth val="0"/>
        <c:axId val="57104256"/>
        <c:axId val="57108352"/>
      </c:lineChart>
      <c:catAx>
        <c:axId val="57104256"/>
        <c:scaling>
          <c:orientation val="minMax"/>
        </c:scaling>
        <c:delete val="0"/>
        <c:axPos val="b"/>
        <c:numFmt formatCode="#\ ?/?" sourceLinked="0"/>
        <c:majorTickMark val="out"/>
        <c:minorTickMark val="none"/>
        <c:tickLblPos val="low"/>
        <c:crossAx val="57108352"/>
        <c:crosses val="autoZero"/>
        <c:auto val="1"/>
        <c:lblAlgn val="ctr"/>
        <c:lblOffset val="100"/>
        <c:noMultiLvlLbl val="0"/>
      </c:catAx>
      <c:valAx>
        <c:axId val="57108352"/>
        <c:scaling>
          <c:orientation val="minMax"/>
        </c:scaling>
        <c:delete val="0"/>
        <c:axPos val="l"/>
        <c:majorGridlines>
          <c:spPr>
            <a:ln>
              <a:solidFill>
                <a:schemeClr val="bg1">
                  <a:lumMod val="95000"/>
                </a:schemeClr>
              </a:solidFill>
            </a:ln>
          </c:spPr>
        </c:majorGridlines>
        <c:numFmt formatCode="General" sourceLinked="1"/>
        <c:majorTickMark val="out"/>
        <c:minorTickMark val="none"/>
        <c:tickLblPos val="nextTo"/>
        <c:crossAx val="57104256"/>
        <c:crosses val="autoZero"/>
        <c:crossBetween val="between"/>
      </c:valAx>
      <c:spPr>
        <a:ln w="12700"/>
      </c:spPr>
    </c:plotArea>
    <c:legend>
      <c:legendPos val="b"/>
      <c:layout/>
      <c:overlay val="0"/>
    </c:legend>
    <c:plotVisOnly val="1"/>
    <c:dispBlanksAs val="gap"/>
    <c:showDLblsOverMax val="0"/>
  </c:chart>
  <c:spPr>
    <a:ln w="19050"/>
  </c:spPr>
  <c:txPr>
    <a:bodyPr/>
    <a:lstStyle/>
    <a:p>
      <a:pPr>
        <a:defRPr sz="1000">
          <a:solidFill>
            <a:schemeClr val="bg1">
              <a:lumMod val="65000"/>
            </a:schemeClr>
          </a:solidFill>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24C64"/>
              </a:solidFill>
              <a:prstDash val="dash"/>
              <a:round/>
            </a:ln>
            <a:effectLst>
              <a:outerShdw blurRad="63500" dist="63500" dir="8100000" algn="tr" rotWithShape="0">
                <a:prstClr val="black">
                  <a:alpha val="10000"/>
                </a:prstClr>
              </a:outerShdw>
            </a:effectLst>
          </c:spPr>
          <c:marker>
            <c:symbol val="circle"/>
            <c:size val="15"/>
            <c:spPr>
              <a:solidFill>
                <a:schemeClr val="bg1">
                  <a:lumMod val="95000"/>
                </a:schemeClr>
              </a:solidFill>
              <a:ln w="25400">
                <a:solidFill>
                  <a:srgbClr val="324C64"/>
                </a:solidFill>
              </a:ln>
              <a:effectLst>
                <a:outerShdw blurRad="63500" dist="63500" dir="8100000" algn="tr" rotWithShape="0">
                  <a:prstClr val="black">
                    <a:alpha val="10000"/>
                  </a:prstClr>
                </a:outerShdw>
              </a:effectLst>
            </c:spPr>
          </c:marker>
          <c:dPt>
            <c:idx val="1"/>
            <c:bubble3D val="0"/>
            <c:spPr>
              <a:ln w="19050" cap="rnd">
                <a:solidFill>
                  <a:srgbClr val="324C64"/>
                </a:solidFill>
                <a:prstDash val="dash"/>
                <a:round/>
              </a:ln>
              <a:effectLst>
                <a:outerShdw blurRad="63500" dist="63500" dir="8100000" algn="tr" rotWithShape="0">
                  <a:prstClr val="black">
                    <a:alpha val="10000"/>
                  </a:prstClr>
                </a:outerShdw>
              </a:effectLst>
            </c:spPr>
            <c:extLst xmlns:c16r2="http://schemas.microsoft.com/office/drawing/2015/06/chart">
              <c:ext xmlns:c16="http://schemas.microsoft.com/office/drawing/2014/chart" uri="{C3380CC4-5D6E-409C-BE32-E72D297353CC}">
                <c16:uniqueId val="{00000001-9D1E-4AB6-A47B-80FCA4A2266A}"/>
              </c:ext>
            </c:extLst>
          </c:dPt>
          <c:dPt>
            <c:idx val="2"/>
            <c:bubble3D val="0"/>
            <c:spPr>
              <a:ln w="19050" cap="rnd">
                <a:solidFill>
                  <a:srgbClr val="324C64"/>
                </a:solidFill>
                <a:prstDash val="dash"/>
                <a:round/>
              </a:ln>
              <a:effectLst>
                <a:outerShdw blurRad="63500" dist="63500" dir="8100000" algn="tr" rotWithShape="0">
                  <a:prstClr val="black">
                    <a:alpha val="10000"/>
                  </a:prstClr>
                </a:outerShdw>
              </a:effectLst>
            </c:spPr>
            <c:extLst xmlns:c16r2="http://schemas.microsoft.com/office/drawing/2015/06/chart">
              <c:ext xmlns:c16="http://schemas.microsoft.com/office/drawing/2014/chart" uri="{C3380CC4-5D6E-409C-BE32-E72D297353CC}">
                <c16:uniqueId val="{00000003-9D1E-4AB6-A47B-80FCA4A2266A}"/>
              </c:ext>
            </c:extLst>
          </c:dPt>
          <c:dPt>
            <c:idx val="4"/>
            <c:bubble3D val="0"/>
            <c:spPr>
              <a:ln w="19050" cap="rnd">
                <a:solidFill>
                  <a:srgbClr val="324C64"/>
                </a:solidFill>
                <a:prstDash val="dash"/>
                <a:round/>
              </a:ln>
              <a:effectLst>
                <a:outerShdw blurRad="63500" dist="63500" dir="8100000" algn="tr" rotWithShape="0">
                  <a:prstClr val="black">
                    <a:alpha val="10000"/>
                  </a:prstClr>
                </a:outerShdw>
              </a:effectLst>
            </c:spPr>
            <c:extLst xmlns:c16r2="http://schemas.microsoft.com/office/drawing/2015/06/chart">
              <c:ext xmlns:c16="http://schemas.microsoft.com/office/drawing/2014/chart" uri="{C3380CC4-5D6E-409C-BE32-E72D297353CC}">
                <c16:uniqueId val="{00000005-9D1E-4AB6-A47B-80FCA4A2266A}"/>
              </c:ext>
            </c:extLst>
          </c:dPt>
          <c:dPt>
            <c:idx val="5"/>
            <c:bubble3D val="0"/>
            <c:spPr>
              <a:ln w="19050" cap="rnd">
                <a:solidFill>
                  <a:srgbClr val="324C64"/>
                </a:solidFill>
                <a:prstDash val="dash"/>
                <a:round/>
              </a:ln>
              <a:effectLst>
                <a:outerShdw blurRad="63500" dist="63500" dir="8100000" algn="tr" rotWithShape="0">
                  <a:prstClr val="black">
                    <a:alpha val="10000"/>
                  </a:prstClr>
                </a:outerShdw>
              </a:effectLst>
            </c:spPr>
            <c:extLst xmlns:c16r2="http://schemas.microsoft.com/office/drawing/2015/06/chart">
              <c:ext xmlns:c16="http://schemas.microsoft.com/office/drawing/2014/chart" uri="{C3380CC4-5D6E-409C-BE32-E72D297353CC}">
                <c16:uniqueId val="{00000007-9D1E-4AB6-A47B-80FCA4A2266A}"/>
              </c:ext>
            </c:extLst>
          </c:dPt>
          <c:dPt>
            <c:idx val="8"/>
            <c:bubble3D val="0"/>
            <c:spPr>
              <a:ln w="19050" cap="rnd">
                <a:solidFill>
                  <a:srgbClr val="324C64"/>
                </a:solidFill>
                <a:prstDash val="dash"/>
                <a:round/>
              </a:ln>
              <a:effectLst>
                <a:outerShdw blurRad="63500" dist="63500" dir="8100000" algn="tr" rotWithShape="0">
                  <a:prstClr val="black">
                    <a:alpha val="10000"/>
                  </a:prstClr>
                </a:outerShdw>
              </a:effectLst>
            </c:spPr>
            <c:extLst xmlns:c16r2="http://schemas.microsoft.com/office/drawing/2015/06/chart">
              <c:ext xmlns:c16="http://schemas.microsoft.com/office/drawing/2014/chart" uri="{C3380CC4-5D6E-409C-BE32-E72D297353CC}">
                <c16:uniqueId val="{00000009-9D1E-4AB6-A47B-80FCA4A2266A}"/>
              </c:ext>
            </c:extLst>
          </c:dPt>
          <c:dLbls>
            <c:spPr>
              <a:solidFill>
                <a:srgbClr val="FFFFFF"/>
              </a:solidFill>
              <a:ln>
                <a:solidFill>
                  <a:srgbClr val="000000">
                    <a:lumMod val="65000"/>
                    <a:lumOff val="35000"/>
                  </a:srgbClr>
                </a:solidFill>
              </a:ln>
              <a:effectLst/>
            </c:spPr>
            <c:showLegendKey val="0"/>
            <c:showVal val="1"/>
            <c:showCatName val="1"/>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wedgeRectCallout">
                    <a:avLst/>
                  </a:prstGeom>
                </c15:spPr>
                <c15:showLeaderLines val="0"/>
              </c:ext>
            </c:extLst>
          </c:dLbls>
          <c:cat>
            <c:numRef>
              <c:f>Sheet1!$A$2:$A$10</c:f>
              <c:numCache>
                <c:formatCode>General</c:formatCode>
                <c:ptCount val="9"/>
                <c:pt idx="0">
                  <c:v>1</c:v>
                </c:pt>
                <c:pt idx="1">
                  <c:v>2</c:v>
                </c:pt>
                <c:pt idx="2">
                  <c:v>3</c:v>
                </c:pt>
                <c:pt idx="3">
                  <c:v>4</c:v>
                </c:pt>
                <c:pt idx="4">
                  <c:v>5</c:v>
                </c:pt>
                <c:pt idx="5">
                  <c:v>6</c:v>
                </c:pt>
                <c:pt idx="6">
                  <c:v>7</c:v>
                </c:pt>
                <c:pt idx="7">
                  <c:v>8</c:v>
                </c:pt>
                <c:pt idx="8">
                  <c:v>9</c:v>
                </c:pt>
              </c:numCache>
            </c:numRef>
          </c:cat>
          <c:val>
            <c:numRef>
              <c:f>Sheet1!$B$2:$B$10</c:f>
              <c:numCache>
                <c:formatCode>General</c:formatCode>
                <c:ptCount val="9"/>
                <c:pt idx="0">
                  <c:v>15</c:v>
                </c:pt>
                <c:pt idx="1">
                  <c:v>20</c:v>
                </c:pt>
                <c:pt idx="2">
                  <c:v>30</c:v>
                </c:pt>
                <c:pt idx="3">
                  <c:v>15</c:v>
                </c:pt>
                <c:pt idx="4">
                  <c:v>40</c:v>
                </c:pt>
                <c:pt idx="5">
                  <c:v>25</c:v>
                </c:pt>
                <c:pt idx="6">
                  <c:v>50</c:v>
                </c:pt>
                <c:pt idx="7">
                  <c:v>20</c:v>
                </c:pt>
                <c:pt idx="8">
                  <c:v>10</c:v>
                </c:pt>
              </c:numCache>
            </c:numRef>
          </c:val>
          <c:smooth val="0"/>
          <c:extLst xmlns:c16r2="http://schemas.microsoft.com/office/drawing/2015/06/chart">
            <c:ext xmlns:c16="http://schemas.microsoft.com/office/drawing/2014/chart" uri="{C3380CC4-5D6E-409C-BE32-E72D297353CC}">
              <c16:uniqueId val="{0000000A-9D1E-4AB6-A47B-80FCA4A2266A}"/>
            </c:ext>
          </c:extLst>
        </c:ser>
        <c:dLbls>
          <c:showLegendKey val="0"/>
          <c:showVal val="0"/>
          <c:showCatName val="0"/>
          <c:showSerName val="0"/>
          <c:showPercent val="0"/>
          <c:showBubbleSize val="0"/>
        </c:dLbls>
        <c:marker val="1"/>
        <c:smooth val="0"/>
        <c:axId val="133080192"/>
        <c:axId val="133081728"/>
      </c:lineChart>
      <c:catAx>
        <c:axId val="133080192"/>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33081728"/>
        <c:crosses val="autoZero"/>
        <c:auto val="1"/>
        <c:lblAlgn val="ctr"/>
        <c:lblOffset val="100"/>
        <c:noMultiLvlLbl val="0"/>
      </c:catAx>
      <c:valAx>
        <c:axId val="133081728"/>
        <c:scaling>
          <c:orientation val="minMax"/>
        </c:scaling>
        <c:delete val="1"/>
        <c:axPos val="l"/>
        <c:numFmt formatCode="General" sourceLinked="1"/>
        <c:majorTickMark val="none"/>
        <c:minorTickMark val="none"/>
        <c:tickLblPos val="nextTo"/>
        <c:crossAx val="1330801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21CD5-FCFC-420D-8654-CFA389C10BA9}"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F3565-97D3-4BC1-B53C-9B42615B7590}" type="slidenum">
              <a:rPr lang="zh-CN" altLang="en-US" smtClean="0"/>
              <a:t>‹#›</a:t>
            </a:fld>
            <a:endParaRPr lang="zh-CN" altLang="en-US"/>
          </a:p>
        </p:txBody>
      </p:sp>
    </p:spTree>
    <p:extLst>
      <p:ext uri="{BB962C8B-B14F-4D97-AF65-F5344CB8AC3E}">
        <p14:creationId xmlns:p14="http://schemas.microsoft.com/office/powerpoint/2010/main" val="279947577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a:t>
            </a:fld>
            <a:endParaRPr lang="zh-CN" altLang="en-US"/>
          </a:p>
        </p:txBody>
      </p:sp>
    </p:spTree>
    <p:extLst>
      <p:ext uri="{BB962C8B-B14F-4D97-AF65-F5344CB8AC3E}">
        <p14:creationId xmlns:p14="http://schemas.microsoft.com/office/powerpoint/2010/main" val="2465771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10</a:t>
            </a:fld>
            <a:endParaRPr lang="zh-CN" altLang="en-US"/>
          </a:p>
        </p:txBody>
      </p:sp>
    </p:spTree>
    <p:extLst>
      <p:ext uri="{BB962C8B-B14F-4D97-AF65-F5344CB8AC3E}">
        <p14:creationId xmlns:p14="http://schemas.microsoft.com/office/powerpoint/2010/main" val="14693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11</a:t>
            </a:fld>
            <a:endParaRPr lang="zh-CN" altLang="en-US"/>
          </a:p>
        </p:txBody>
      </p:sp>
    </p:spTree>
    <p:extLst>
      <p:ext uri="{BB962C8B-B14F-4D97-AF65-F5344CB8AC3E}">
        <p14:creationId xmlns:p14="http://schemas.microsoft.com/office/powerpoint/2010/main" val="4020996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12</a:t>
            </a:fld>
            <a:endParaRPr lang="zh-CN" altLang="en-US"/>
          </a:p>
        </p:txBody>
      </p:sp>
    </p:spTree>
    <p:extLst>
      <p:ext uri="{BB962C8B-B14F-4D97-AF65-F5344CB8AC3E}">
        <p14:creationId xmlns:p14="http://schemas.microsoft.com/office/powerpoint/2010/main" val="1196007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13</a:t>
            </a:fld>
            <a:endParaRPr lang="zh-CN" altLang="en-US"/>
          </a:p>
        </p:txBody>
      </p:sp>
    </p:spTree>
    <p:extLst>
      <p:ext uri="{BB962C8B-B14F-4D97-AF65-F5344CB8AC3E}">
        <p14:creationId xmlns:p14="http://schemas.microsoft.com/office/powerpoint/2010/main" val="680847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14</a:t>
            </a:fld>
            <a:endParaRPr lang="zh-CN" altLang="en-US"/>
          </a:p>
        </p:txBody>
      </p:sp>
    </p:spTree>
    <p:extLst>
      <p:ext uri="{BB962C8B-B14F-4D97-AF65-F5344CB8AC3E}">
        <p14:creationId xmlns:p14="http://schemas.microsoft.com/office/powerpoint/2010/main" val="42932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15</a:t>
            </a:fld>
            <a:endParaRPr lang="zh-CN" altLang="en-US"/>
          </a:p>
        </p:txBody>
      </p:sp>
    </p:spTree>
    <p:extLst>
      <p:ext uri="{BB962C8B-B14F-4D97-AF65-F5344CB8AC3E}">
        <p14:creationId xmlns:p14="http://schemas.microsoft.com/office/powerpoint/2010/main" val="567655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16</a:t>
            </a:fld>
            <a:endParaRPr lang="zh-CN" altLang="en-US"/>
          </a:p>
        </p:txBody>
      </p:sp>
    </p:spTree>
    <p:extLst>
      <p:ext uri="{BB962C8B-B14F-4D97-AF65-F5344CB8AC3E}">
        <p14:creationId xmlns:p14="http://schemas.microsoft.com/office/powerpoint/2010/main" val="213620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17</a:t>
            </a:fld>
            <a:endParaRPr lang="zh-CN" altLang="en-US"/>
          </a:p>
        </p:txBody>
      </p:sp>
    </p:spTree>
    <p:extLst>
      <p:ext uri="{BB962C8B-B14F-4D97-AF65-F5344CB8AC3E}">
        <p14:creationId xmlns:p14="http://schemas.microsoft.com/office/powerpoint/2010/main" val="1622257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18</a:t>
            </a:fld>
            <a:endParaRPr lang="zh-CN" altLang="en-US"/>
          </a:p>
        </p:txBody>
      </p:sp>
    </p:spTree>
    <p:extLst>
      <p:ext uri="{BB962C8B-B14F-4D97-AF65-F5344CB8AC3E}">
        <p14:creationId xmlns:p14="http://schemas.microsoft.com/office/powerpoint/2010/main" val="691281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19</a:t>
            </a:fld>
            <a:endParaRPr lang="zh-CN" altLang="en-US"/>
          </a:p>
        </p:txBody>
      </p:sp>
    </p:spTree>
    <p:extLst>
      <p:ext uri="{BB962C8B-B14F-4D97-AF65-F5344CB8AC3E}">
        <p14:creationId xmlns:p14="http://schemas.microsoft.com/office/powerpoint/2010/main" val="2378444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2</a:t>
            </a:fld>
            <a:endParaRPr lang="zh-CN" altLang="en-US"/>
          </a:p>
        </p:txBody>
      </p:sp>
    </p:spTree>
    <p:extLst>
      <p:ext uri="{BB962C8B-B14F-4D97-AF65-F5344CB8AC3E}">
        <p14:creationId xmlns:p14="http://schemas.microsoft.com/office/powerpoint/2010/main" val="2603763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20</a:t>
            </a:fld>
            <a:endParaRPr lang="zh-CN" altLang="en-US"/>
          </a:p>
        </p:txBody>
      </p:sp>
    </p:spTree>
    <p:extLst>
      <p:ext uri="{BB962C8B-B14F-4D97-AF65-F5344CB8AC3E}">
        <p14:creationId xmlns:p14="http://schemas.microsoft.com/office/powerpoint/2010/main" val="328232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21</a:t>
            </a:fld>
            <a:endParaRPr lang="zh-CN" altLang="en-US"/>
          </a:p>
        </p:txBody>
      </p:sp>
    </p:spTree>
    <p:extLst>
      <p:ext uri="{BB962C8B-B14F-4D97-AF65-F5344CB8AC3E}">
        <p14:creationId xmlns:p14="http://schemas.microsoft.com/office/powerpoint/2010/main" val="1056876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22</a:t>
            </a:fld>
            <a:endParaRPr lang="zh-CN" altLang="en-US"/>
          </a:p>
        </p:txBody>
      </p:sp>
    </p:spTree>
    <p:extLst>
      <p:ext uri="{BB962C8B-B14F-4D97-AF65-F5344CB8AC3E}">
        <p14:creationId xmlns:p14="http://schemas.microsoft.com/office/powerpoint/2010/main" val="1386171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23</a:t>
            </a:fld>
            <a:endParaRPr lang="zh-CN" altLang="en-US"/>
          </a:p>
        </p:txBody>
      </p:sp>
    </p:spTree>
    <p:extLst>
      <p:ext uri="{BB962C8B-B14F-4D97-AF65-F5344CB8AC3E}">
        <p14:creationId xmlns:p14="http://schemas.microsoft.com/office/powerpoint/2010/main" val="86024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24</a:t>
            </a:fld>
            <a:endParaRPr lang="zh-CN" altLang="en-US"/>
          </a:p>
        </p:txBody>
      </p:sp>
    </p:spTree>
    <p:extLst>
      <p:ext uri="{BB962C8B-B14F-4D97-AF65-F5344CB8AC3E}">
        <p14:creationId xmlns:p14="http://schemas.microsoft.com/office/powerpoint/2010/main" val="2201327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25</a:t>
            </a:fld>
            <a:endParaRPr lang="zh-CN" altLang="en-US"/>
          </a:p>
        </p:txBody>
      </p:sp>
    </p:spTree>
    <p:extLst>
      <p:ext uri="{BB962C8B-B14F-4D97-AF65-F5344CB8AC3E}">
        <p14:creationId xmlns:p14="http://schemas.microsoft.com/office/powerpoint/2010/main" val="3537112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26</a:t>
            </a:fld>
            <a:endParaRPr lang="zh-CN" altLang="en-US"/>
          </a:p>
        </p:txBody>
      </p:sp>
    </p:spTree>
    <p:extLst>
      <p:ext uri="{BB962C8B-B14F-4D97-AF65-F5344CB8AC3E}">
        <p14:creationId xmlns:p14="http://schemas.microsoft.com/office/powerpoint/2010/main" val="3449913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27</a:t>
            </a:fld>
            <a:endParaRPr lang="zh-CN" altLang="en-US"/>
          </a:p>
        </p:txBody>
      </p:sp>
    </p:spTree>
    <p:extLst>
      <p:ext uri="{BB962C8B-B14F-4D97-AF65-F5344CB8AC3E}">
        <p14:creationId xmlns:p14="http://schemas.microsoft.com/office/powerpoint/2010/main" val="315986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3</a:t>
            </a:fld>
            <a:endParaRPr lang="zh-CN" altLang="en-US"/>
          </a:p>
        </p:txBody>
      </p:sp>
    </p:spTree>
    <p:extLst>
      <p:ext uri="{BB962C8B-B14F-4D97-AF65-F5344CB8AC3E}">
        <p14:creationId xmlns:p14="http://schemas.microsoft.com/office/powerpoint/2010/main" val="2412725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4</a:t>
            </a:fld>
            <a:endParaRPr lang="zh-CN" altLang="en-US"/>
          </a:p>
        </p:txBody>
      </p:sp>
    </p:spTree>
    <p:extLst>
      <p:ext uri="{BB962C8B-B14F-4D97-AF65-F5344CB8AC3E}">
        <p14:creationId xmlns:p14="http://schemas.microsoft.com/office/powerpoint/2010/main" val="3188512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5</a:t>
            </a:fld>
            <a:endParaRPr lang="zh-CN" altLang="en-US"/>
          </a:p>
        </p:txBody>
      </p:sp>
    </p:spTree>
    <p:extLst>
      <p:ext uri="{BB962C8B-B14F-4D97-AF65-F5344CB8AC3E}">
        <p14:creationId xmlns:p14="http://schemas.microsoft.com/office/powerpoint/2010/main" val="745479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6</a:t>
            </a:fld>
            <a:endParaRPr lang="zh-CN" altLang="en-US"/>
          </a:p>
        </p:txBody>
      </p:sp>
    </p:spTree>
    <p:extLst>
      <p:ext uri="{BB962C8B-B14F-4D97-AF65-F5344CB8AC3E}">
        <p14:creationId xmlns:p14="http://schemas.microsoft.com/office/powerpoint/2010/main" val="243078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7</a:t>
            </a:fld>
            <a:endParaRPr lang="zh-CN" altLang="en-US"/>
          </a:p>
        </p:txBody>
      </p:sp>
    </p:spTree>
    <p:extLst>
      <p:ext uri="{BB962C8B-B14F-4D97-AF65-F5344CB8AC3E}">
        <p14:creationId xmlns:p14="http://schemas.microsoft.com/office/powerpoint/2010/main" val="1673714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8</a:t>
            </a:fld>
            <a:endParaRPr lang="zh-CN" altLang="en-US"/>
          </a:p>
        </p:txBody>
      </p:sp>
    </p:spTree>
    <p:extLst>
      <p:ext uri="{BB962C8B-B14F-4D97-AF65-F5344CB8AC3E}">
        <p14:creationId xmlns:p14="http://schemas.microsoft.com/office/powerpoint/2010/main" val="3988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1F3565-97D3-4BC1-B53C-9B42615B7590}" type="slidenum">
              <a:rPr lang="zh-CN" altLang="en-US" smtClean="0"/>
              <a:t>9</a:t>
            </a:fld>
            <a:endParaRPr lang="zh-CN" altLang="en-US"/>
          </a:p>
        </p:txBody>
      </p:sp>
    </p:spTree>
    <p:extLst>
      <p:ext uri="{BB962C8B-B14F-4D97-AF65-F5344CB8AC3E}">
        <p14:creationId xmlns:p14="http://schemas.microsoft.com/office/powerpoint/2010/main" val="4066893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250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80090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703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4660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026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512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85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fld id="{2E3AAC11-D570-4EA9-AFC0-30FB72BA45EB}" type="datetimeFigureOut">
              <a:rPr lang="zh-CN" altLang="en-US" smtClean="0">
                <a:solidFill>
                  <a:prstClr val="black"/>
                </a:solidFill>
              </a:rPr>
              <a:pPr defTabSz="914400"/>
              <a:t>2021/6/28</a:t>
            </a:fld>
            <a:endParaRPr lang="zh-CN" altLang="en-US">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665227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fld id="{2E3AAC11-D570-4EA9-AFC0-30FB72BA45EB}" type="datetimeFigureOut">
              <a:rPr lang="zh-CN" altLang="en-US" smtClean="0">
                <a:solidFill>
                  <a:prstClr val="black"/>
                </a:solidFill>
              </a:rPr>
              <a:pPr defTabSz="914400"/>
              <a:t>2021/6/28</a:t>
            </a:fld>
            <a:endParaRPr lang="zh-CN" altLang="en-US">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2031045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2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9138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18223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5227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1787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
        <p:nvSpPr>
          <p:cNvPr id="11" name="TextBox 10"/>
          <p:cNvSpPr txBox="1"/>
          <p:nvPr userDrawn="1"/>
        </p:nvSpPr>
        <p:spPr>
          <a:xfrm>
            <a:off x="1907704" y="50250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p>
        </p:txBody>
      </p:sp>
    </p:spTree>
    <p:extLst>
      <p:ext uri="{BB962C8B-B14F-4D97-AF65-F5344CB8AC3E}">
        <p14:creationId xmlns:p14="http://schemas.microsoft.com/office/powerpoint/2010/main" val="369774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5137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4675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8960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6/28/2021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25146773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70"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9"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92425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3.sv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35.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8.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3.xml"/><Relationship Id="rId5" Type="http://schemas.openxmlformats.org/officeDocument/2006/relationships/slideLayout" Target="../slideLayouts/slideLayout14.xml"/><Relationship Id="rId4"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8.xml"/><Relationship Id="rId7" Type="http://schemas.openxmlformats.org/officeDocument/2006/relationships/image" Target="../media/image1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notesSlide" Target="../notesSlides/notesSlide6.xml"/><Relationship Id="rId4" Type="http://schemas.openxmlformats.org/officeDocument/2006/relationships/slideLayout" Target="../slideLayouts/slideLayout15.xml"/><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A1D34C13-EC5B-4A39-9759-F1F6F409358D}"/>
              </a:ext>
            </a:extLst>
          </p:cNvPr>
          <p:cNvSpPr/>
          <p:nvPr/>
        </p:nvSpPr>
        <p:spPr>
          <a:xfrm>
            <a:off x="0" y="0"/>
            <a:ext cx="9144000" cy="5143500"/>
          </a:xfrm>
          <a:prstGeom prst="rect">
            <a:avLst/>
          </a:prstGeom>
          <a:solidFill>
            <a:srgbClr val="012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pic>
        <p:nvPicPr>
          <p:cNvPr id="28" name="图片 2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CDC83F6-CF61-4373-B796-F2F7121FF0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680772"/>
          </a:xfrm>
          <a:prstGeom prst="rect">
            <a:avLst/>
          </a:prstGeom>
        </p:spPr>
      </p:pic>
      <p:sp>
        <p:nvSpPr>
          <p:cNvPr id="13" name="等腰三角形 1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BBE6BE3C-04AE-4E8F-8B95-8B7F5C86AAE0}"/>
              </a:ext>
            </a:extLst>
          </p:cNvPr>
          <p:cNvSpPr/>
          <p:nvPr/>
        </p:nvSpPr>
        <p:spPr>
          <a:xfrm>
            <a:off x="2800350" y="433654"/>
            <a:ext cx="3543300" cy="1568900"/>
          </a:xfrm>
          <a:prstGeom prst="triangle">
            <a:avLst/>
          </a:prstGeom>
          <a:noFill/>
          <a:ln>
            <a:gradFill>
              <a:gsLst>
                <a:gs pos="0">
                  <a:schemeClr val="accent1">
                    <a:lumMod val="5000"/>
                    <a:lumOff val="95000"/>
                  </a:schemeClr>
                </a:gs>
                <a:gs pos="70000">
                  <a:srgbClr val="012133">
                    <a:alpha val="53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pic>
        <p:nvPicPr>
          <p:cNvPr id="5" name="图形 4">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4D9ECAF6-FE3E-40D1-8757-AA76FA2B70E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mc="http://schemas.openxmlformats.org/markup-compatibility/2006" xmlns:p14="http://schemas.microsoft.com/office/powerpoint/2010/main" xmlns:a14="http://schemas.microsoft.com/office/drawing/2010/main" xmlns:a16="http://schemas.microsoft.com/office/drawing/2014/main" xmlns="" r:embed="rId7"/>
              </a:ext>
            </a:extLst>
          </a:blip>
          <a:stretch>
            <a:fillRect/>
          </a:stretch>
        </p:blipFill>
        <p:spPr>
          <a:xfrm>
            <a:off x="-154857" y="3328852"/>
            <a:ext cx="9778181" cy="3590858"/>
          </a:xfrm>
          <a:prstGeom prst="rect">
            <a:avLst/>
          </a:prstGeom>
        </p:spPr>
      </p:pic>
      <p:sp>
        <p:nvSpPr>
          <p:cNvPr id="6" name="文本框 5">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C3A1406B-B5A9-4DAB-9610-962EF2684588}"/>
              </a:ext>
            </a:extLst>
          </p:cNvPr>
          <p:cNvSpPr txBox="1"/>
          <p:nvPr/>
        </p:nvSpPr>
        <p:spPr>
          <a:xfrm>
            <a:off x="1545772" y="1375486"/>
            <a:ext cx="6052457" cy="1015663"/>
          </a:xfrm>
          <a:prstGeom prst="rect">
            <a:avLst/>
          </a:prstGeom>
          <a:noFill/>
        </p:spPr>
        <p:txBody>
          <a:bodyPr wrap="square" rtlCol="0">
            <a:spAutoFit/>
          </a:bodyPr>
          <a:lstStyle/>
          <a:p>
            <a:pPr algn="ctr"/>
            <a:r>
              <a:rPr lang="zh-CN" altLang="en-US" sz="6000" spc="225" dirty="0">
                <a:solidFill>
                  <a:schemeClr val="bg1"/>
                </a:solidFill>
                <a:cs typeface="+mn-ea"/>
                <a:sym typeface="+mn-lt"/>
              </a:rPr>
              <a:t>大气商业计划书</a:t>
            </a:r>
          </a:p>
        </p:txBody>
      </p:sp>
      <p:sp>
        <p:nvSpPr>
          <p:cNvPr id="7" name="矩形 6">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7540682A-3D62-4AEE-BA98-DAA6301B1C0E}"/>
              </a:ext>
            </a:extLst>
          </p:cNvPr>
          <p:cNvSpPr/>
          <p:nvPr/>
        </p:nvSpPr>
        <p:spPr>
          <a:xfrm>
            <a:off x="2352675" y="2832667"/>
            <a:ext cx="4438650" cy="559769"/>
          </a:xfrm>
          <a:prstGeom prst="rect">
            <a:avLst/>
          </a:prstGeom>
        </p:spPr>
        <p:txBody>
          <a:bodyPr wrap="square">
            <a:spAutoFit/>
          </a:bodyPr>
          <a:lstStyle/>
          <a:p>
            <a:pPr algn="ctr">
              <a:lnSpc>
                <a:spcPct val="150000"/>
              </a:lnSpc>
            </a:pPr>
            <a:r>
              <a:rPr lang="zh-CN" altLang="en-US" sz="675" dirty="0">
                <a:solidFill>
                  <a:schemeClr val="bg1">
                    <a:alpha val="78000"/>
                  </a:schemeClr>
                </a:solidFill>
                <a:cs typeface="+mn-ea"/>
                <a:sym typeface="+mn-lt"/>
              </a:rPr>
              <a:t>The business plan is a written material which is compiled and arranged by the company, enterprise or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project unit according to certain format and content requirements in order to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achieve the investment and financing and otherdevelopment goals, </a:t>
            </a:r>
          </a:p>
        </p:txBody>
      </p:sp>
      <p:sp>
        <p:nvSpPr>
          <p:cNvPr id="17" name="矩形: 圆角 16">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5414D686-5FFC-4B36-A754-F78840474D80}"/>
              </a:ext>
            </a:extLst>
          </p:cNvPr>
          <p:cNvSpPr/>
          <p:nvPr/>
        </p:nvSpPr>
        <p:spPr>
          <a:xfrm>
            <a:off x="3801979" y="3890329"/>
            <a:ext cx="1540042" cy="29099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cs typeface="+mn-ea"/>
                <a:sym typeface="+mn-lt"/>
              </a:rPr>
              <a:t>第一</a:t>
            </a:r>
            <a:r>
              <a:rPr lang="en-US" altLang="zh-CN" sz="1400" dirty="0" smtClean="0">
                <a:cs typeface="+mn-ea"/>
                <a:sym typeface="+mn-lt"/>
              </a:rPr>
              <a:t>PPT</a:t>
            </a:r>
            <a:endParaRPr lang="zh-CN" altLang="en-US" sz="1400" dirty="0">
              <a:cs typeface="+mn-ea"/>
              <a:sym typeface="+mn-lt"/>
            </a:endParaRPr>
          </a:p>
        </p:txBody>
      </p:sp>
      <p:grpSp>
        <p:nvGrpSpPr>
          <p:cNvPr id="23" name="组合 2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79F2FE8E-C864-4B7F-A120-61DB84AD4C9E}"/>
              </a:ext>
            </a:extLst>
          </p:cNvPr>
          <p:cNvGrpSpPr/>
          <p:nvPr/>
        </p:nvGrpSpPr>
        <p:grpSpPr>
          <a:xfrm>
            <a:off x="4082154" y="4463824"/>
            <a:ext cx="979692" cy="106181"/>
            <a:chOff x="5268715" y="6038850"/>
            <a:chExt cx="1656950" cy="179583"/>
          </a:xfrm>
        </p:grpSpPr>
        <p:sp>
          <p:nvSpPr>
            <p:cNvPr id="18" name="椭圆 1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C27F6B02-966E-41A1-A47A-BAE6E1359130}"/>
                </a:ext>
              </a:extLst>
            </p:cNvPr>
            <p:cNvSpPr/>
            <p:nvPr/>
          </p:nvSpPr>
          <p:spPr>
            <a:xfrm>
              <a:off x="5268715"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9" name="椭圆 1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7F33361E-3827-44C4-9467-6F8374ADCE99}"/>
                </a:ext>
              </a:extLst>
            </p:cNvPr>
            <p:cNvSpPr/>
            <p:nvPr/>
          </p:nvSpPr>
          <p:spPr>
            <a:xfrm>
              <a:off x="5638057"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0" name="椭圆 1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3A831FE2-C512-4C58-B743-4A0EF6AD10B9}"/>
                </a:ext>
              </a:extLst>
            </p:cNvPr>
            <p:cNvSpPr/>
            <p:nvPr/>
          </p:nvSpPr>
          <p:spPr>
            <a:xfrm>
              <a:off x="6007399"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1" name="椭圆 2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90D71E3-65B5-46D2-B64B-D5D1E7BF5D15}"/>
                </a:ext>
              </a:extLst>
            </p:cNvPr>
            <p:cNvSpPr/>
            <p:nvPr/>
          </p:nvSpPr>
          <p:spPr>
            <a:xfrm>
              <a:off x="6376741"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2" name="椭圆 2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FDA2DAED-0163-4A4F-8DE0-A491455918E3}"/>
                </a:ext>
              </a:extLst>
            </p:cNvPr>
            <p:cNvSpPr/>
            <p:nvPr/>
          </p:nvSpPr>
          <p:spPr>
            <a:xfrm>
              <a:off x="6746082"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sp>
        <p:nvSpPr>
          <p:cNvPr id="24" name="文本框 2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5F315EF-84AA-4E7E-A2F6-B7D48BF56D4B}"/>
              </a:ext>
            </a:extLst>
          </p:cNvPr>
          <p:cNvSpPr txBox="1"/>
          <p:nvPr/>
        </p:nvSpPr>
        <p:spPr>
          <a:xfrm>
            <a:off x="1151826" y="2283831"/>
            <a:ext cx="6840348" cy="553998"/>
          </a:xfrm>
          <a:prstGeom prst="rect">
            <a:avLst/>
          </a:prstGeom>
          <a:noFill/>
        </p:spPr>
        <p:txBody>
          <a:bodyPr wrap="square" rtlCol="0">
            <a:spAutoFit/>
          </a:bodyPr>
          <a:lstStyle/>
          <a:p>
            <a:pPr algn="ctr"/>
            <a:r>
              <a:rPr lang="en-US" altLang="zh-CN" sz="3000" dirty="0">
                <a:solidFill>
                  <a:schemeClr val="bg1">
                    <a:alpha val="70000"/>
                  </a:schemeClr>
                </a:solidFill>
                <a:cs typeface="+mn-ea"/>
                <a:sym typeface="+mn-lt"/>
              </a:rPr>
              <a:t>IMPROVES YOUR BUSINESS</a:t>
            </a:r>
            <a:endParaRPr lang="zh-CN" altLang="en-US" sz="3000" dirty="0">
              <a:solidFill>
                <a:schemeClr val="bg1">
                  <a:alpha val="70000"/>
                </a:schemeClr>
              </a:solidFill>
              <a:cs typeface="+mn-ea"/>
              <a:sym typeface="+mn-lt"/>
            </a:endParaRPr>
          </a:p>
        </p:txBody>
      </p:sp>
      <p:pic>
        <p:nvPicPr>
          <p:cNvPr id="30" name="图片 2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E02D695C-4AFA-485A-B718-377C052FF2F0}"/>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323850" y="283612"/>
            <a:ext cx="826329" cy="506307"/>
          </a:xfrm>
          <a:prstGeom prst="rect">
            <a:avLst/>
          </a:prstGeom>
        </p:spPr>
      </p:pic>
      <p:sp>
        <p:nvSpPr>
          <p:cNvPr id="31" name="矩形 3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B32DC013-7A63-4DE4-9BF1-AB8CF3D922D7}"/>
              </a:ext>
            </a:extLst>
          </p:cNvPr>
          <p:cNvSpPr/>
          <p:nvPr/>
        </p:nvSpPr>
        <p:spPr>
          <a:xfrm>
            <a:off x="8272462" y="39708"/>
            <a:ext cx="730466" cy="548273"/>
          </a:xfrm>
          <a:prstGeom prst="rect">
            <a:avLst/>
          </a:prstGeom>
          <a:solidFill>
            <a:srgbClr val="001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12" name="组合 1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5188007A-A4ED-430E-8C40-88552BC8957C}"/>
              </a:ext>
            </a:extLst>
          </p:cNvPr>
          <p:cNvGrpSpPr/>
          <p:nvPr/>
        </p:nvGrpSpPr>
        <p:grpSpPr>
          <a:xfrm>
            <a:off x="8426956" y="193633"/>
            <a:ext cx="431006" cy="230387"/>
            <a:chOff x="10911677" y="150018"/>
            <a:chExt cx="635798" cy="340354"/>
          </a:xfrm>
        </p:grpSpPr>
        <p:sp>
          <p:nvSpPr>
            <p:cNvPr id="8" name="矩形: 圆角 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81015E11-A977-4AAE-B11E-2041E1447E91}"/>
                </a:ext>
              </a:extLst>
            </p:cNvPr>
            <p:cNvSpPr/>
            <p:nvPr/>
          </p:nvSpPr>
          <p:spPr>
            <a:xfrm>
              <a:off x="10911677" y="150018"/>
              <a:ext cx="635798" cy="8810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9" name="矩形: 圆角 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08869FE-1460-4B68-A8DD-5E0A8D994163}"/>
                </a:ext>
              </a:extLst>
            </p:cNvPr>
            <p:cNvSpPr/>
            <p:nvPr/>
          </p:nvSpPr>
          <p:spPr>
            <a:xfrm>
              <a:off x="10911677" y="276141"/>
              <a:ext cx="635798" cy="8810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0" name="矩形: 圆角 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97FAF750-BEEC-4775-A244-1D3F840C4B46}"/>
                </a:ext>
              </a:extLst>
            </p:cNvPr>
            <p:cNvSpPr/>
            <p:nvPr/>
          </p:nvSpPr>
          <p:spPr>
            <a:xfrm>
              <a:off x="10911677" y="402265"/>
              <a:ext cx="635798" cy="8810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spTree>
    <p:extLst>
      <p:ext uri="{BB962C8B-B14F-4D97-AF65-F5344CB8AC3E}">
        <p14:creationId xmlns:p14="http://schemas.microsoft.com/office/powerpoint/2010/main" val="28058926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asvg="http://schemas.microsoft.com/office/drawing/2016/SVG/main" xmlns:a14="http://schemas.microsoft.com/office/drawing/2010/main" xmlns:a16="http://schemas.microsoft.com/office/drawing/2014/main"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750"/>
                                        <p:tgtEl>
                                          <p:spTgt spid="3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750"/>
                                        <p:tgtEl>
                                          <p:spTgt spid="31"/>
                                        </p:tgtEl>
                                      </p:cBhvr>
                                    </p:animEffect>
                                  </p:childTnLst>
                                </p:cTn>
                              </p:par>
                              <p:par>
                                <p:cTn id="11" presetID="14"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750"/>
                                        <p:tgtEl>
                                          <p:spTgt spid="12"/>
                                        </p:tgtEl>
                                      </p:cBhvr>
                                    </p:animEffect>
                                  </p:childTnLst>
                                </p:cTn>
                              </p:par>
                            </p:childTnLst>
                          </p:cTn>
                        </p:par>
                        <p:par>
                          <p:cTn id="14" fill="hold">
                            <p:stCondLst>
                              <p:cond delay="750"/>
                            </p:stCondLst>
                            <p:childTnLst>
                              <p:par>
                                <p:cTn id="15" presetID="2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par>
                          <p:cTn id="18" fill="hold">
                            <p:stCondLst>
                              <p:cond delay="1250"/>
                            </p:stCondLst>
                            <p:childTnLst>
                              <p:par>
                                <p:cTn id="19" presetID="2" presetClass="entr" presetSubtype="4"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2050"/>
                            </p:stCondLst>
                            <p:childTnLst>
                              <p:par>
                                <p:cTn id="24" presetID="26" presetClass="emph" presetSubtype="0" fill="hold" grpId="1" nodeType="afterEffect">
                                  <p:stCondLst>
                                    <p:cond delay="0"/>
                                  </p:stCondLst>
                                  <p:iterate type="lt">
                                    <p:tmPct val="10000"/>
                                  </p:iterate>
                                  <p:childTnLst>
                                    <p:animEffect transition="out" filter="fade">
                                      <p:cBhvr>
                                        <p:cTn id="25" dur="500" tmFilter="0, 0; .2, .5; .8, .5; 1, 0"/>
                                        <p:tgtEl>
                                          <p:spTgt spid="6"/>
                                        </p:tgtEl>
                                      </p:cBhvr>
                                    </p:animEffect>
                                    <p:animScale>
                                      <p:cBhvr>
                                        <p:cTn id="26" dur="250" autoRev="1" fill="hold"/>
                                        <p:tgtEl>
                                          <p:spTgt spid="6"/>
                                        </p:tgtEl>
                                      </p:cBhvr>
                                      <p:by x="105000" y="105000"/>
                                    </p:animScale>
                                  </p:childTnLst>
                                </p:cTn>
                              </p:par>
                            </p:childTnLst>
                          </p:cTn>
                        </p:par>
                        <p:par>
                          <p:cTn id="27" fill="hold">
                            <p:stCondLst>
                              <p:cond delay="2850"/>
                            </p:stCondLst>
                            <p:childTnLst>
                              <p:par>
                                <p:cTn id="28" presetID="2" presetClass="entr" presetSubtype="2" fill="hold" grpId="0" nodeType="afterEffect">
                                  <p:stCondLst>
                                    <p:cond delay="0"/>
                                  </p:stCondLst>
                                  <p:iterate type="lt">
                                    <p:tmPct val="10000"/>
                                  </p:iterate>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1+#ppt_w/2"/>
                                          </p:val>
                                        </p:tav>
                                        <p:tav tm="100000">
                                          <p:val>
                                            <p:strVal val="#ppt_x"/>
                                          </p:val>
                                        </p:tav>
                                      </p:tavLst>
                                    </p:anim>
                                    <p:anim calcmode="lin" valueType="num">
                                      <p:cBhvr additive="base">
                                        <p:cTn id="31" dur="500" fill="hold"/>
                                        <p:tgtEl>
                                          <p:spTgt spid="24"/>
                                        </p:tgtEl>
                                        <p:attrNameLst>
                                          <p:attrName>ppt_y</p:attrName>
                                        </p:attrNameLst>
                                      </p:cBhvr>
                                      <p:tavLst>
                                        <p:tav tm="0">
                                          <p:val>
                                            <p:strVal val="#ppt_y"/>
                                          </p:val>
                                        </p:tav>
                                        <p:tav tm="100000">
                                          <p:val>
                                            <p:strVal val="#ppt_y"/>
                                          </p:val>
                                        </p:tav>
                                      </p:tavLst>
                                    </p:anim>
                                  </p:childTnLst>
                                </p:cTn>
                              </p:par>
                              <p:par>
                                <p:cTn id="32" presetID="22" presetClass="entr" presetSubtype="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1000"/>
                                        <p:tgtEl>
                                          <p:spTgt spid="7"/>
                                        </p:tgtEl>
                                      </p:cBhvr>
                                    </p:animEffect>
                                  </p:childTnLst>
                                </p:cTn>
                              </p:par>
                            </p:childTnLst>
                          </p:cTn>
                        </p:par>
                        <p:par>
                          <p:cTn id="35" fill="hold">
                            <p:stCondLst>
                              <p:cond delay="4300"/>
                            </p:stCondLst>
                            <p:childTnLst>
                              <p:par>
                                <p:cTn id="36" presetID="53" presetClass="entr" presetSubtype="16"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16" presetClass="entr" presetSubtype="21"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6" grpId="1"/>
      <p:bldP spid="7" grpId="0"/>
      <p:bldP spid="17" grpId="0" animBg="1"/>
      <p:bldP spid="24" grpId="0"/>
      <p:bldP spid="3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BC53876-60AB-46C1-832A-EEB262BAFC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638800"/>
          </a:xfrm>
          <a:prstGeom prst="rect">
            <a:avLst/>
          </a:prstGeom>
        </p:spPr>
      </p:pic>
      <p:sp>
        <p:nvSpPr>
          <p:cNvPr id="5" name="椭圆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BCB098E-6E32-4A22-A760-7EB25AC30259}"/>
              </a:ext>
            </a:extLst>
          </p:cNvPr>
          <p:cNvSpPr/>
          <p:nvPr/>
        </p:nvSpPr>
        <p:spPr>
          <a:xfrm>
            <a:off x="1049312" y="-950939"/>
            <a:ext cx="7045377" cy="7045377"/>
          </a:xfrm>
          <a:prstGeom prst="ellipse">
            <a:avLst/>
          </a:prstGeom>
          <a:solidFill>
            <a:schemeClr val="bg1">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cs typeface="+mn-ea"/>
              <a:sym typeface="+mn-lt"/>
            </a:endParaRPr>
          </a:p>
        </p:txBody>
      </p:sp>
      <p:sp>
        <p:nvSpPr>
          <p:cNvPr id="8" name="文本框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83CED5B-2C7C-41AF-A71E-550F9F9A96DC}"/>
              </a:ext>
            </a:extLst>
          </p:cNvPr>
          <p:cNvSpPr txBox="1"/>
          <p:nvPr/>
        </p:nvSpPr>
        <p:spPr>
          <a:xfrm>
            <a:off x="2928763" y="-636820"/>
            <a:ext cx="3286477" cy="6440225"/>
          </a:xfrm>
          <a:prstGeom prst="rect">
            <a:avLst/>
          </a:prstGeom>
          <a:noFill/>
        </p:spPr>
        <p:txBody>
          <a:bodyPr wrap="none" rtlCol="0">
            <a:spAutoFit/>
          </a:bodyPr>
          <a:lstStyle/>
          <a:p>
            <a:pPr algn="ctr"/>
            <a:r>
              <a:rPr lang="en-US" altLang="zh-CN" sz="41250" dirty="0">
                <a:blipFill>
                  <a:blip r:embed="rId4"/>
                  <a:stretch>
                    <a:fillRect/>
                  </a:stretch>
                </a:blipFill>
                <a:cs typeface="+mn-ea"/>
                <a:sym typeface="+mn-lt"/>
              </a:rPr>
              <a:t>2</a:t>
            </a:r>
            <a:endParaRPr lang="zh-CN" altLang="en-US" sz="41250" dirty="0">
              <a:blipFill>
                <a:blip r:embed="rId4"/>
                <a:stretch>
                  <a:fillRect/>
                </a:stretch>
              </a:blipFill>
              <a:cs typeface="+mn-ea"/>
              <a:sym typeface="+mn-lt"/>
            </a:endParaRPr>
          </a:p>
        </p:txBody>
      </p:sp>
      <p:sp>
        <p:nvSpPr>
          <p:cNvPr id="9" name="矩形: 圆角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E1C85CB-31A8-4B64-B23A-B2899E998571}"/>
              </a:ext>
            </a:extLst>
          </p:cNvPr>
          <p:cNvSpPr/>
          <p:nvPr/>
        </p:nvSpPr>
        <p:spPr>
          <a:xfrm>
            <a:off x="2275609" y="2051677"/>
            <a:ext cx="4592783" cy="1040147"/>
          </a:xfrm>
          <a:prstGeom prst="roundRect">
            <a:avLst>
              <a:gd name="adj" fmla="val 50000"/>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0" name="文本框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2643F82-4880-40B8-9FEC-9DE4ACDE89EF}"/>
              </a:ext>
            </a:extLst>
          </p:cNvPr>
          <p:cNvSpPr txBox="1"/>
          <p:nvPr/>
        </p:nvSpPr>
        <p:spPr>
          <a:xfrm>
            <a:off x="2352676" y="2170539"/>
            <a:ext cx="4438650" cy="854080"/>
          </a:xfrm>
          <a:prstGeom prst="rect">
            <a:avLst/>
          </a:prstGeom>
          <a:noFill/>
        </p:spPr>
        <p:txBody>
          <a:bodyPr wrap="square" rtlCol="0">
            <a:spAutoFit/>
          </a:bodyPr>
          <a:lstStyle/>
          <a:p>
            <a:pPr algn="ctr"/>
            <a:r>
              <a:rPr lang="zh-CN" altLang="en-US" sz="4950" dirty="0">
                <a:solidFill>
                  <a:schemeClr val="bg1"/>
                </a:solidFill>
                <a:cs typeface="+mn-ea"/>
                <a:sym typeface="+mn-lt"/>
              </a:rPr>
              <a:t>项目产品运营</a:t>
            </a:r>
          </a:p>
        </p:txBody>
      </p:sp>
      <p:sp>
        <p:nvSpPr>
          <p:cNvPr id="11" name="椭圆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04C340A-7280-452B-892C-DC994F75FA02}"/>
              </a:ext>
            </a:extLst>
          </p:cNvPr>
          <p:cNvSpPr/>
          <p:nvPr/>
        </p:nvSpPr>
        <p:spPr>
          <a:xfrm>
            <a:off x="1251857" y="-748393"/>
            <a:ext cx="6640286" cy="6640286"/>
          </a:xfrm>
          <a:prstGeom prst="ellipse">
            <a:avLst/>
          </a:prstGeom>
          <a:noFill/>
          <a:ln w="6350">
            <a:solidFill>
              <a:srgbClr val="283C4F">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cs typeface="+mn-ea"/>
              <a:sym typeface="+mn-lt"/>
            </a:endParaRPr>
          </a:p>
        </p:txBody>
      </p:sp>
      <p:sp>
        <p:nvSpPr>
          <p:cNvPr id="12" name="矩形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73BB28F-4E3F-4C74-A87A-084819B7931E}"/>
              </a:ext>
            </a:extLst>
          </p:cNvPr>
          <p:cNvSpPr/>
          <p:nvPr/>
        </p:nvSpPr>
        <p:spPr>
          <a:xfrm>
            <a:off x="2352675" y="3189795"/>
            <a:ext cx="4438650" cy="559769"/>
          </a:xfrm>
          <a:prstGeom prst="rect">
            <a:avLst/>
          </a:prstGeom>
        </p:spPr>
        <p:txBody>
          <a:bodyPr wrap="square">
            <a:spAutoFit/>
          </a:bodyPr>
          <a:lstStyle/>
          <a:p>
            <a:pPr algn="ctr">
              <a:lnSpc>
                <a:spcPct val="150000"/>
              </a:lnSpc>
            </a:pPr>
            <a:r>
              <a:rPr lang="zh-CN" altLang="en-US" sz="675" dirty="0">
                <a:solidFill>
                  <a:schemeClr val="bg1">
                    <a:alpha val="78000"/>
                  </a:schemeClr>
                </a:solidFill>
                <a:cs typeface="+mn-ea"/>
                <a:sym typeface="+mn-lt"/>
              </a:rPr>
              <a:t>The business plan is a written material which is compiled and arranged by the company, enterprise or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project unit according to certain format and content requirements in order to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achieve the investment and financing and otherdevelopment goals, </a:t>
            </a:r>
          </a:p>
        </p:txBody>
      </p:sp>
      <p:sp>
        <p:nvSpPr>
          <p:cNvPr id="13" name="文本框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B06D558-C8C8-47B1-862A-94410E0E9B1B}"/>
              </a:ext>
            </a:extLst>
          </p:cNvPr>
          <p:cNvSpPr txBox="1"/>
          <p:nvPr/>
        </p:nvSpPr>
        <p:spPr>
          <a:xfrm>
            <a:off x="3426578" y="4604586"/>
            <a:ext cx="2290845" cy="507831"/>
          </a:xfrm>
          <a:prstGeom prst="rect">
            <a:avLst/>
          </a:prstGeom>
          <a:noFill/>
        </p:spPr>
        <p:txBody>
          <a:bodyPr wrap="square" rtlCol="0">
            <a:spAutoFit/>
          </a:bodyPr>
          <a:lstStyle/>
          <a:p>
            <a:pPr algn="ctr"/>
            <a:r>
              <a:rPr lang="en-US" altLang="zh-CN" sz="2700" i="1" dirty="0">
                <a:solidFill>
                  <a:schemeClr val="bg1">
                    <a:alpha val="62000"/>
                  </a:schemeClr>
                </a:solidFill>
                <a:cs typeface="+mn-ea"/>
                <a:sym typeface="+mn-lt"/>
              </a:rPr>
              <a:t>— TWO — </a:t>
            </a:r>
            <a:endParaRPr lang="zh-CN" altLang="en-US" sz="2700" i="1" dirty="0">
              <a:solidFill>
                <a:schemeClr val="bg1">
                  <a:alpha val="62000"/>
                </a:schemeClr>
              </a:solidFill>
              <a:cs typeface="+mn-ea"/>
              <a:sym typeface="+mn-lt"/>
            </a:endParaRPr>
          </a:p>
        </p:txBody>
      </p:sp>
    </p:spTree>
    <p:extLst>
      <p:ext uri="{BB962C8B-B14F-4D97-AF65-F5344CB8AC3E}">
        <p14:creationId xmlns:p14="http://schemas.microsoft.com/office/powerpoint/2010/main" val="22945659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2)">
                                      <p:cBhvr>
                                        <p:cTn id="7" dur="2000"/>
                                        <p:tgtEl>
                                          <p:spTgt spid="5"/>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2)">
                                      <p:cBhvr>
                                        <p:cTn id="10" dur="2000"/>
                                        <p:tgtEl>
                                          <p:spTgt spid="11"/>
                                        </p:tgtEl>
                                      </p:cBhvr>
                                    </p:animEffect>
                                  </p:childTnLst>
                                </p:cTn>
                              </p:par>
                              <p:par>
                                <p:cTn id="11" presetID="21" presetClass="entr" presetSubtype="2" fill="hold" grpId="0"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wheel(2)">
                                      <p:cBhvr>
                                        <p:cTn id="13" dur="1000"/>
                                        <p:tgtEl>
                                          <p:spTgt spid="8"/>
                                        </p:tgtEl>
                                      </p:cBhvr>
                                    </p:animEffect>
                                  </p:childTnLst>
                                </p:cTn>
                              </p:par>
                            </p:childTnLst>
                          </p:cTn>
                        </p:par>
                        <p:par>
                          <p:cTn id="14" fill="hold">
                            <p:stCondLst>
                              <p:cond delay="25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375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1000"/>
                                        <p:tgtEl>
                                          <p:spTgt spid="12"/>
                                        </p:tgtEl>
                                      </p:cBhvr>
                                    </p:animEffect>
                                  </p:childTnLst>
                                </p:cTn>
                              </p:par>
                            </p:childTnLst>
                          </p:cTn>
                        </p:par>
                        <p:par>
                          <p:cTn id="28" fill="hold">
                            <p:stCondLst>
                              <p:cond delay="47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10"/>
                                        </p:tgtEl>
                                      </p:cBhvr>
                                    </p:animEffect>
                                    <p:animScale>
                                      <p:cBhvr>
                                        <p:cTn id="31" dur="250" autoRev="1" fill="hold"/>
                                        <p:tgtEl>
                                          <p:spTgt spid="10"/>
                                        </p:tgtEl>
                                      </p:cBhvr>
                                      <p:by x="105000" y="105000"/>
                                    </p:animScale>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p:bldP spid="10" grpId="1"/>
      <p:bldP spid="11" grpId="0" animBg="1"/>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xmlns:mc="http://schemas.openxmlformats.org/markup-compatibility/2006" xmlns:p14="http://schemas.microsoft.com/office/powerpoint/2010/main" xmlns="" id="{B2DB2308-8C11-45D2-9FB8-E21DF58284AC}"/>
              </a:ext>
            </a:extLst>
          </p:cNvPr>
          <p:cNvGrpSpPr/>
          <p:nvPr/>
        </p:nvGrpSpPr>
        <p:grpSpPr>
          <a:xfrm>
            <a:off x="5538314" y="1185360"/>
            <a:ext cx="3605686" cy="3477519"/>
            <a:chOff x="5538314" y="1185360"/>
            <a:chExt cx="3605686" cy="3477519"/>
          </a:xfrm>
        </p:grpSpPr>
        <p:sp>
          <p:nvSpPr>
            <p:cNvPr id="9" name="Freeform 9">
              <a:extLst>
                <a:ext uri="{FF2B5EF4-FFF2-40B4-BE49-F238E27FC236}">
                  <a16:creationId xmlns:a16="http://schemas.microsoft.com/office/drawing/2014/main" xmlns:mc="http://schemas.openxmlformats.org/markup-compatibility/2006" xmlns:p14="http://schemas.microsoft.com/office/powerpoint/2010/main" xmlns="" id="{1A55A893-E97E-44A7-B58B-41DCD56C3C96}"/>
                </a:ext>
              </a:extLst>
            </p:cNvPr>
            <p:cNvSpPr/>
            <p:nvPr/>
          </p:nvSpPr>
          <p:spPr>
            <a:xfrm rot="18900000" flipH="1">
              <a:off x="6776226" y="1185360"/>
              <a:ext cx="2261180" cy="2261180"/>
            </a:xfrm>
            <a:custGeom>
              <a:avLst/>
              <a:gdLst/>
              <a:ahLst/>
              <a:cxnLst>
                <a:cxn ang="0">
                  <a:pos x="wd2" y="hd2"/>
                </a:cxn>
                <a:cxn ang="5400000">
                  <a:pos x="wd2" y="hd2"/>
                </a:cxn>
                <a:cxn ang="10800000">
                  <a:pos x="wd2" y="hd2"/>
                </a:cxn>
                <a:cxn ang="16200000">
                  <a:pos x="wd2" y="hd2"/>
                </a:cxn>
              </a:cxnLst>
              <a:rect l="0" t="0" r="r" b="b"/>
              <a:pathLst>
                <a:path w="21600" h="21600" extrusionOk="0">
                  <a:moveTo>
                    <a:pt x="3175" y="18451"/>
                  </a:moveTo>
                  <a:cubicBezTo>
                    <a:pt x="5222" y="20471"/>
                    <a:pt x="7922" y="21600"/>
                    <a:pt x="10800" y="21600"/>
                  </a:cubicBezTo>
                  <a:cubicBezTo>
                    <a:pt x="10800" y="16519"/>
                    <a:pt x="10800" y="16519"/>
                    <a:pt x="10800" y="16519"/>
                  </a:cubicBezTo>
                  <a:cubicBezTo>
                    <a:pt x="9287" y="16519"/>
                    <a:pt x="7833" y="15925"/>
                    <a:pt x="6765" y="14826"/>
                  </a:cubicBezTo>
                  <a:cubicBezTo>
                    <a:pt x="5697" y="13756"/>
                    <a:pt x="5103" y="12330"/>
                    <a:pt x="5103" y="10785"/>
                  </a:cubicBezTo>
                  <a:cubicBezTo>
                    <a:pt x="5103" y="9270"/>
                    <a:pt x="5697" y="7844"/>
                    <a:pt x="6765" y="6744"/>
                  </a:cubicBezTo>
                  <a:cubicBezTo>
                    <a:pt x="7833" y="5675"/>
                    <a:pt x="9287" y="5081"/>
                    <a:pt x="10800" y="5081"/>
                  </a:cubicBezTo>
                  <a:cubicBezTo>
                    <a:pt x="12313" y="5081"/>
                    <a:pt x="13767" y="5675"/>
                    <a:pt x="14835" y="6744"/>
                  </a:cubicBezTo>
                  <a:cubicBezTo>
                    <a:pt x="15903" y="7844"/>
                    <a:pt x="16497" y="9270"/>
                    <a:pt x="16497" y="10785"/>
                  </a:cubicBezTo>
                  <a:cubicBezTo>
                    <a:pt x="21600" y="10785"/>
                    <a:pt x="21600" y="10785"/>
                    <a:pt x="21600" y="10785"/>
                  </a:cubicBezTo>
                  <a:cubicBezTo>
                    <a:pt x="21600" y="7903"/>
                    <a:pt x="20473" y="5199"/>
                    <a:pt x="18425" y="3149"/>
                  </a:cubicBezTo>
                  <a:cubicBezTo>
                    <a:pt x="16408" y="1129"/>
                    <a:pt x="13678" y="0"/>
                    <a:pt x="10800" y="0"/>
                  </a:cubicBezTo>
                  <a:cubicBezTo>
                    <a:pt x="7922" y="0"/>
                    <a:pt x="5222" y="1129"/>
                    <a:pt x="3175" y="3149"/>
                  </a:cubicBezTo>
                  <a:cubicBezTo>
                    <a:pt x="1127" y="5199"/>
                    <a:pt x="0" y="7903"/>
                    <a:pt x="0" y="10785"/>
                  </a:cubicBezTo>
                  <a:cubicBezTo>
                    <a:pt x="0" y="13697"/>
                    <a:pt x="1127" y="16401"/>
                    <a:pt x="3175" y="18451"/>
                  </a:cubicBezTo>
                  <a:close/>
                </a:path>
              </a:pathLst>
            </a:custGeom>
            <a:gradFill flip="none" rotWithShape="1">
              <a:gsLst>
                <a:gs pos="0">
                  <a:srgbClr val="5487B1"/>
                </a:gs>
                <a:gs pos="100000">
                  <a:srgbClr val="324C64"/>
                </a:gs>
              </a:gsLst>
              <a:lin ang="10800000" scaled="1"/>
              <a:tileRect/>
            </a:gradFill>
            <a:ln w="12700">
              <a:miter lim="400000"/>
            </a:ln>
          </p:spPr>
          <p:txBody>
            <a:bodyPr lIns="34289" rIns="34289"/>
            <a:lstStyle/>
            <a:p>
              <a:pPr>
                <a:defRPr sz="1300"/>
              </a:pPr>
              <a:endParaRPr>
                <a:cs typeface="+mn-ea"/>
                <a:sym typeface="+mn-lt"/>
              </a:endParaRPr>
            </a:p>
          </p:txBody>
        </p:sp>
        <p:sp>
          <p:nvSpPr>
            <p:cNvPr id="10" name="Freeform 9">
              <a:extLst>
                <a:ext uri="{FF2B5EF4-FFF2-40B4-BE49-F238E27FC236}">
                  <a16:creationId xmlns:a16="http://schemas.microsoft.com/office/drawing/2014/main" xmlns:mc="http://schemas.openxmlformats.org/markup-compatibility/2006" xmlns:p14="http://schemas.microsoft.com/office/powerpoint/2010/main" xmlns="" id="{A034769B-67DF-407C-B29B-CFA3E53118EE}"/>
                </a:ext>
              </a:extLst>
            </p:cNvPr>
            <p:cNvSpPr/>
            <p:nvPr/>
          </p:nvSpPr>
          <p:spPr>
            <a:xfrm rot="8100000" flipH="1">
              <a:off x="5538314" y="2401699"/>
              <a:ext cx="2261180" cy="2261180"/>
            </a:xfrm>
            <a:custGeom>
              <a:avLst/>
              <a:gdLst/>
              <a:ahLst/>
              <a:cxnLst>
                <a:cxn ang="0">
                  <a:pos x="wd2" y="hd2"/>
                </a:cxn>
                <a:cxn ang="5400000">
                  <a:pos x="wd2" y="hd2"/>
                </a:cxn>
                <a:cxn ang="10800000">
                  <a:pos x="wd2" y="hd2"/>
                </a:cxn>
                <a:cxn ang="16200000">
                  <a:pos x="wd2" y="hd2"/>
                </a:cxn>
              </a:cxnLst>
              <a:rect l="0" t="0" r="r" b="b"/>
              <a:pathLst>
                <a:path w="21600" h="21600" extrusionOk="0">
                  <a:moveTo>
                    <a:pt x="3175" y="18451"/>
                  </a:moveTo>
                  <a:cubicBezTo>
                    <a:pt x="5222" y="20471"/>
                    <a:pt x="7922" y="21600"/>
                    <a:pt x="10800" y="21600"/>
                  </a:cubicBezTo>
                  <a:cubicBezTo>
                    <a:pt x="10800" y="16519"/>
                    <a:pt x="10800" y="16519"/>
                    <a:pt x="10800" y="16519"/>
                  </a:cubicBezTo>
                  <a:cubicBezTo>
                    <a:pt x="9287" y="16519"/>
                    <a:pt x="7833" y="15925"/>
                    <a:pt x="6765" y="14826"/>
                  </a:cubicBezTo>
                  <a:cubicBezTo>
                    <a:pt x="5697" y="13756"/>
                    <a:pt x="5103" y="12330"/>
                    <a:pt x="5103" y="10785"/>
                  </a:cubicBezTo>
                  <a:cubicBezTo>
                    <a:pt x="5103" y="9270"/>
                    <a:pt x="5697" y="7844"/>
                    <a:pt x="6765" y="6744"/>
                  </a:cubicBezTo>
                  <a:cubicBezTo>
                    <a:pt x="7833" y="5675"/>
                    <a:pt x="9287" y="5081"/>
                    <a:pt x="10800" y="5081"/>
                  </a:cubicBezTo>
                  <a:cubicBezTo>
                    <a:pt x="12313" y="5081"/>
                    <a:pt x="13767" y="5675"/>
                    <a:pt x="14835" y="6744"/>
                  </a:cubicBezTo>
                  <a:cubicBezTo>
                    <a:pt x="15903" y="7844"/>
                    <a:pt x="16497" y="9270"/>
                    <a:pt x="16497" y="10785"/>
                  </a:cubicBezTo>
                  <a:cubicBezTo>
                    <a:pt x="21600" y="10785"/>
                    <a:pt x="21600" y="10785"/>
                    <a:pt x="21600" y="10785"/>
                  </a:cubicBezTo>
                  <a:cubicBezTo>
                    <a:pt x="21600" y="7903"/>
                    <a:pt x="20473" y="5199"/>
                    <a:pt x="18425" y="3149"/>
                  </a:cubicBezTo>
                  <a:cubicBezTo>
                    <a:pt x="16408" y="1129"/>
                    <a:pt x="13678" y="0"/>
                    <a:pt x="10800" y="0"/>
                  </a:cubicBezTo>
                  <a:cubicBezTo>
                    <a:pt x="7922" y="0"/>
                    <a:pt x="5222" y="1129"/>
                    <a:pt x="3175" y="3149"/>
                  </a:cubicBezTo>
                  <a:cubicBezTo>
                    <a:pt x="1127" y="5199"/>
                    <a:pt x="0" y="7903"/>
                    <a:pt x="0" y="10785"/>
                  </a:cubicBezTo>
                  <a:cubicBezTo>
                    <a:pt x="0" y="13697"/>
                    <a:pt x="1127" y="16401"/>
                    <a:pt x="3175" y="18451"/>
                  </a:cubicBezTo>
                  <a:close/>
                </a:path>
              </a:pathLst>
            </a:custGeom>
            <a:gradFill flip="none" rotWithShape="1">
              <a:gsLst>
                <a:gs pos="0">
                  <a:srgbClr val="5487B1"/>
                </a:gs>
                <a:gs pos="100000">
                  <a:srgbClr val="324C64"/>
                </a:gs>
              </a:gsLst>
              <a:lin ang="10800000" scaled="1"/>
              <a:tileRect/>
            </a:gradFill>
            <a:ln w="12700">
              <a:miter lim="400000"/>
            </a:ln>
          </p:spPr>
          <p:txBody>
            <a:bodyPr lIns="34289" rIns="34289"/>
            <a:lstStyle/>
            <a:p>
              <a:pPr>
                <a:defRPr sz="1300"/>
              </a:pPr>
              <a:endParaRPr>
                <a:cs typeface="+mn-ea"/>
                <a:sym typeface="+mn-lt"/>
              </a:endParaRPr>
            </a:p>
          </p:txBody>
        </p:sp>
        <p:sp>
          <p:nvSpPr>
            <p:cNvPr id="13" name="Freeform 11">
              <a:extLst>
                <a:ext uri="{FF2B5EF4-FFF2-40B4-BE49-F238E27FC236}">
                  <a16:creationId xmlns:a16="http://schemas.microsoft.com/office/drawing/2014/main" xmlns:mc="http://schemas.openxmlformats.org/markup-compatibility/2006" xmlns:p14="http://schemas.microsoft.com/office/powerpoint/2010/main" xmlns="" id="{C7107F05-CAB6-4A88-B7A0-1703437732DC}"/>
                </a:ext>
              </a:extLst>
            </p:cNvPr>
            <p:cNvSpPr/>
            <p:nvPr/>
          </p:nvSpPr>
          <p:spPr>
            <a:xfrm flipH="1">
              <a:off x="8018674" y="2732838"/>
              <a:ext cx="1125326" cy="1929859"/>
            </a:xfrm>
            <a:custGeom>
              <a:avLst/>
              <a:gdLst/>
              <a:ahLst/>
              <a:cxnLst>
                <a:cxn ang="0">
                  <a:pos x="wd2" y="hd2"/>
                </a:cxn>
                <a:cxn ang="5400000">
                  <a:pos x="wd2" y="hd2"/>
                </a:cxn>
                <a:cxn ang="10800000">
                  <a:pos x="wd2" y="hd2"/>
                </a:cxn>
                <a:cxn ang="16200000">
                  <a:pos x="wd2" y="hd2"/>
                </a:cxn>
              </a:cxnLst>
              <a:rect l="0" t="0" r="r" b="b"/>
              <a:pathLst>
                <a:path w="21600" h="21600" extrusionOk="0">
                  <a:moveTo>
                    <a:pt x="15241" y="0"/>
                  </a:moveTo>
                  <a:cubicBezTo>
                    <a:pt x="19330" y="2384"/>
                    <a:pt x="21562" y="5557"/>
                    <a:pt x="21600" y="8927"/>
                  </a:cubicBezTo>
                  <a:cubicBezTo>
                    <a:pt x="21596" y="12321"/>
                    <a:pt x="19356" y="15496"/>
                    <a:pt x="15219" y="17908"/>
                  </a:cubicBezTo>
                  <a:cubicBezTo>
                    <a:pt x="11636" y="19997"/>
                    <a:pt x="7021" y="21258"/>
                    <a:pt x="2023" y="21542"/>
                  </a:cubicBezTo>
                  <a:lnTo>
                    <a:pt x="0" y="21600"/>
                  </a:lnTo>
                  <a:lnTo>
                    <a:pt x="0" y="15643"/>
                  </a:lnTo>
                  <a:lnTo>
                    <a:pt x="2129" y="15509"/>
                  </a:lnTo>
                  <a:cubicBezTo>
                    <a:pt x="4336" y="15245"/>
                    <a:pt x="6354" y="14621"/>
                    <a:pt x="7968" y="13680"/>
                  </a:cubicBezTo>
                  <a:cubicBezTo>
                    <a:pt x="10164" y="12400"/>
                    <a:pt x="11347" y="10727"/>
                    <a:pt x="11349" y="8956"/>
                  </a:cubicBezTo>
                  <a:cubicBezTo>
                    <a:pt x="11393" y="7160"/>
                    <a:pt x="10172" y="5463"/>
                    <a:pt x="8022" y="4209"/>
                  </a:cubicBezTo>
                  <a:cubicBezTo>
                    <a:pt x="8022" y="4209"/>
                    <a:pt x="8022" y="4209"/>
                    <a:pt x="15241" y="0"/>
                  </a:cubicBezTo>
                  <a:close/>
                </a:path>
              </a:pathLst>
            </a:custGeom>
            <a:gradFill flip="none" rotWithShape="1">
              <a:gsLst>
                <a:gs pos="0">
                  <a:srgbClr val="5487B1"/>
                </a:gs>
                <a:gs pos="100000">
                  <a:srgbClr val="324C64"/>
                </a:gs>
              </a:gsLst>
              <a:lin ang="600000" scaled="0"/>
              <a:tileRect/>
            </a:gradFill>
            <a:ln w="12700">
              <a:miter lim="400000"/>
            </a:ln>
          </p:spPr>
          <p:txBody>
            <a:bodyPr lIns="34289" rIns="34289" anchor="ctr"/>
            <a:lstStyle/>
            <a:p>
              <a:pPr algn="ctr">
                <a:defRPr sz="1300">
                  <a:solidFill>
                    <a:srgbClr val="FFFFFF"/>
                  </a:solidFill>
                </a:defRPr>
              </a:pPr>
              <a:endParaRPr>
                <a:cs typeface="+mn-ea"/>
                <a:sym typeface="+mn-lt"/>
              </a:endParaRPr>
            </a:p>
          </p:txBody>
        </p:sp>
      </p:grpSp>
      <p:sp>
        <p:nvSpPr>
          <p:cNvPr id="2" name="椭圆 1">
            <a:extLst>
              <a:ext uri="{FF2B5EF4-FFF2-40B4-BE49-F238E27FC236}">
                <a16:creationId xmlns:a16="http://schemas.microsoft.com/office/drawing/2014/main" xmlns:mc="http://schemas.openxmlformats.org/markup-compatibility/2006" xmlns:p14="http://schemas.microsoft.com/office/powerpoint/2010/main" xmlns="" id="{AD2B097C-0F38-4220-8CC5-92AFA8A0DFC1}"/>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2.</a:t>
            </a:r>
            <a:endParaRPr lang="zh-CN" altLang="en-US" sz="2000" b="1" i="1" dirty="0">
              <a:cs typeface="+mn-ea"/>
              <a:sym typeface="+mn-lt"/>
            </a:endParaRPr>
          </a:p>
        </p:txBody>
      </p:sp>
      <p:sp>
        <p:nvSpPr>
          <p:cNvPr id="3" name="矩形 2">
            <a:extLst>
              <a:ext uri="{FF2B5EF4-FFF2-40B4-BE49-F238E27FC236}">
                <a16:creationId xmlns:a16="http://schemas.microsoft.com/office/drawing/2014/main" xmlns:mc="http://schemas.openxmlformats.org/markup-compatibility/2006" xmlns:p14="http://schemas.microsoft.com/office/powerpoint/2010/main" xmlns="" id="{6BDEBFAB-A11C-4175-9E36-E58B5457B570}"/>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项目产品运营</a:t>
            </a:r>
          </a:p>
        </p:txBody>
      </p:sp>
      <p:grpSp>
        <p:nvGrpSpPr>
          <p:cNvPr id="4" name="组合 3">
            <a:extLst>
              <a:ext uri="{FF2B5EF4-FFF2-40B4-BE49-F238E27FC236}">
                <a16:creationId xmlns:a16="http://schemas.microsoft.com/office/drawing/2014/main" xmlns:mc="http://schemas.openxmlformats.org/markup-compatibility/2006" xmlns:p14="http://schemas.microsoft.com/office/powerpoint/2010/main" xmlns="" id="{05A4C856-A632-4670-88CB-5D28F9E51A44}"/>
              </a:ext>
            </a:extLst>
          </p:cNvPr>
          <p:cNvGrpSpPr/>
          <p:nvPr/>
        </p:nvGrpSpPr>
        <p:grpSpPr>
          <a:xfrm>
            <a:off x="267362" y="156202"/>
            <a:ext cx="8669810" cy="685800"/>
            <a:chOff x="356483" y="208269"/>
            <a:chExt cx="11559746" cy="914400"/>
          </a:xfrm>
        </p:grpSpPr>
        <p:cxnSp>
          <p:nvCxnSpPr>
            <p:cNvPr id="5" name="直接连接符 4">
              <a:extLst>
                <a:ext uri="{FF2B5EF4-FFF2-40B4-BE49-F238E27FC236}">
                  <a16:creationId xmlns:a16="http://schemas.microsoft.com/office/drawing/2014/main" xmlns:mc="http://schemas.openxmlformats.org/markup-compatibility/2006" xmlns:p14="http://schemas.microsoft.com/office/powerpoint/2010/main" xmlns="" id="{3DBE8BD3-9CBC-43E6-BEA3-4329B3808BC9}"/>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弧形 5">
              <a:extLst>
                <a:ext uri="{FF2B5EF4-FFF2-40B4-BE49-F238E27FC236}">
                  <a16:creationId xmlns:a16="http://schemas.microsoft.com/office/drawing/2014/main" xmlns:mc="http://schemas.openxmlformats.org/markup-compatibility/2006" xmlns:p14="http://schemas.microsoft.com/office/powerpoint/2010/main" xmlns="" id="{7DE6920D-432E-43AE-8F32-3450F63736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7" name="矩形 6">
            <a:extLst>
              <a:ext uri="{FF2B5EF4-FFF2-40B4-BE49-F238E27FC236}">
                <a16:creationId xmlns:a16="http://schemas.microsoft.com/office/drawing/2014/main" xmlns:mc="http://schemas.openxmlformats.org/markup-compatibility/2006" xmlns:p14="http://schemas.microsoft.com/office/powerpoint/2010/main" xmlns="" id="{D8C2896D-F59B-47C9-BD17-5858F4E3796C}"/>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
        <p:nvSpPr>
          <p:cNvPr id="11" name="Oval 9">
            <a:extLst>
              <a:ext uri="{FF2B5EF4-FFF2-40B4-BE49-F238E27FC236}">
                <a16:creationId xmlns:a16="http://schemas.microsoft.com/office/drawing/2014/main" xmlns:mc="http://schemas.openxmlformats.org/markup-compatibility/2006" xmlns:p14="http://schemas.microsoft.com/office/powerpoint/2010/main" xmlns="" id="{532164B0-CFC5-4F7F-95CF-8A01601AA7C0}"/>
              </a:ext>
            </a:extLst>
          </p:cNvPr>
          <p:cNvSpPr/>
          <p:nvPr/>
        </p:nvSpPr>
        <p:spPr>
          <a:xfrm rot="8100000" flipH="1">
            <a:off x="6408758" y="4335871"/>
            <a:ext cx="520285" cy="520285"/>
          </a:xfrm>
          <a:prstGeom prst="ellipse">
            <a:avLst/>
          </a:prstGeom>
          <a:solidFill>
            <a:schemeClr val="bg1"/>
          </a:solidFill>
          <a:ln w="133350">
            <a:gradFill>
              <a:gsLst>
                <a:gs pos="0">
                  <a:srgbClr val="324C64"/>
                </a:gs>
                <a:gs pos="100000">
                  <a:srgbClr val="283C4F"/>
                </a:gs>
              </a:gsLst>
              <a:lin ang="5400000" scaled="1"/>
            </a:gradFill>
            <a:miter/>
          </a:ln>
        </p:spPr>
        <p:txBody>
          <a:bodyPr lIns="34289" rIns="34289" anchor="ctr"/>
          <a:lstStyle/>
          <a:p>
            <a:pPr algn="ctr">
              <a:defRPr sz="1300">
                <a:solidFill>
                  <a:srgbClr val="FFFFFF"/>
                </a:solidFill>
              </a:defRPr>
            </a:pPr>
            <a:endParaRPr>
              <a:cs typeface="+mn-ea"/>
              <a:sym typeface="+mn-lt"/>
            </a:endParaRPr>
          </a:p>
        </p:txBody>
      </p:sp>
      <p:sp>
        <p:nvSpPr>
          <p:cNvPr id="12" name="Oval 10">
            <a:extLst>
              <a:ext uri="{FF2B5EF4-FFF2-40B4-BE49-F238E27FC236}">
                <a16:creationId xmlns:a16="http://schemas.microsoft.com/office/drawing/2014/main" xmlns:mc="http://schemas.openxmlformats.org/markup-compatibility/2006" xmlns:p14="http://schemas.microsoft.com/office/powerpoint/2010/main" xmlns="" id="{A067B49E-FE90-4845-9E2B-8A49B806686C}"/>
              </a:ext>
            </a:extLst>
          </p:cNvPr>
          <p:cNvSpPr/>
          <p:nvPr/>
        </p:nvSpPr>
        <p:spPr>
          <a:xfrm rot="8100000" flipH="1">
            <a:off x="7646670" y="1004775"/>
            <a:ext cx="520285" cy="520285"/>
          </a:xfrm>
          <a:prstGeom prst="ellipse">
            <a:avLst/>
          </a:prstGeom>
          <a:solidFill>
            <a:schemeClr val="bg1"/>
          </a:solidFill>
          <a:ln w="133350">
            <a:gradFill>
              <a:gsLst>
                <a:gs pos="0">
                  <a:srgbClr val="324C64"/>
                </a:gs>
                <a:gs pos="100000">
                  <a:srgbClr val="283C4F"/>
                </a:gs>
              </a:gsLst>
              <a:lin ang="5400000" scaled="1"/>
            </a:gradFill>
            <a:miter/>
          </a:ln>
        </p:spPr>
        <p:txBody>
          <a:bodyPr lIns="34289" rIns="34289" anchor="ctr"/>
          <a:lstStyle/>
          <a:p>
            <a:pPr algn="ctr">
              <a:defRPr sz="1300">
                <a:solidFill>
                  <a:srgbClr val="FFFFFF"/>
                </a:solidFill>
              </a:defRPr>
            </a:pPr>
            <a:endParaRPr>
              <a:cs typeface="+mn-ea"/>
              <a:sym typeface="+mn-lt"/>
            </a:endParaRPr>
          </a:p>
        </p:txBody>
      </p:sp>
      <p:sp>
        <p:nvSpPr>
          <p:cNvPr id="8" name="Oval 6">
            <a:extLst>
              <a:ext uri="{FF2B5EF4-FFF2-40B4-BE49-F238E27FC236}">
                <a16:creationId xmlns:a16="http://schemas.microsoft.com/office/drawing/2014/main" xmlns:mc="http://schemas.openxmlformats.org/markup-compatibility/2006" xmlns:p14="http://schemas.microsoft.com/office/powerpoint/2010/main" xmlns="" id="{1B0A3D13-42BD-4337-9022-DE26CA61BA4B}"/>
              </a:ext>
            </a:extLst>
          </p:cNvPr>
          <p:cNvSpPr/>
          <p:nvPr/>
        </p:nvSpPr>
        <p:spPr>
          <a:xfrm rot="8100000" flipH="1">
            <a:off x="5796717" y="2593200"/>
            <a:ext cx="520285" cy="520285"/>
          </a:xfrm>
          <a:prstGeom prst="ellipse">
            <a:avLst/>
          </a:prstGeom>
          <a:solidFill>
            <a:schemeClr val="bg1"/>
          </a:solidFill>
          <a:ln w="133350">
            <a:gradFill>
              <a:gsLst>
                <a:gs pos="0">
                  <a:srgbClr val="324C64"/>
                </a:gs>
                <a:gs pos="100000">
                  <a:srgbClr val="283C4F"/>
                </a:gs>
              </a:gsLst>
              <a:lin ang="5400000" scaled="1"/>
            </a:gradFill>
            <a:miter/>
          </a:ln>
        </p:spPr>
        <p:txBody>
          <a:bodyPr lIns="34289" rIns="34289" anchor="ctr"/>
          <a:lstStyle/>
          <a:p>
            <a:pPr algn="ctr">
              <a:defRPr sz="1300">
                <a:solidFill>
                  <a:srgbClr val="FFFFFF"/>
                </a:solidFill>
              </a:defRPr>
            </a:pPr>
            <a:endParaRPr dirty="0">
              <a:cs typeface="+mn-ea"/>
              <a:sym typeface="+mn-lt"/>
            </a:endParaRPr>
          </a:p>
        </p:txBody>
      </p:sp>
      <p:sp>
        <p:nvSpPr>
          <p:cNvPr id="25" name="文本框 24">
            <a:extLst>
              <a:ext uri="{FF2B5EF4-FFF2-40B4-BE49-F238E27FC236}">
                <a16:creationId xmlns:a16="http://schemas.microsoft.com/office/drawing/2014/main" xmlns:mc="http://schemas.openxmlformats.org/markup-compatibility/2006" xmlns:p14="http://schemas.microsoft.com/office/powerpoint/2010/main" xmlns="" id="{11684724-3FDE-4541-9765-7F17E64332DF}"/>
              </a:ext>
            </a:extLst>
          </p:cNvPr>
          <p:cNvSpPr txBox="1"/>
          <p:nvPr/>
        </p:nvSpPr>
        <p:spPr>
          <a:xfrm>
            <a:off x="5684958" y="2598738"/>
            <a:ext cx="735795" cy="523220"/>
          </a:xfrm>
          <a:prstGeom prst="rect">
            <a:avLst/>
          </a:prstGeom>
          <a:noFill/>
        </p:spPr>
        <p:txBody>
          <a:bodyPr wrap="square" rtlCol="0">
            <a:spAutoFit/>
          </a:bodyPr>
          <a:lstStyle/>
          <a:p>
            <a:pPr algn="ctr"/>
            <a:r>
              <a:rPr lang="en-US" altLang="zh-CN" sz="2800" dirty="0">
                <a:solidFill>
                  <a:srgbClr val="283C4F"/>
                </a:solidFill>
                <a:cs typeface="+mn-ea"/>
                <a:sym typeface="+mn-lt"/>
              </a:rPr>
              <a:t>1</a:t>
            </a:r>
            <a:endParaRPr lang="zh-CN" altLang="en-US" sz="2800" dirty="0">
              <a:solidFill>
                <a:srgbClr val="283C4F"/>
              </a:solidFill>
              <a:cs typeface="+mn-ea"/>
              <a:sym typeface="+mn-lt"/>
            </a:endParaRPr>
          </a:p>
        </p:txBody>
      </p:sp>
      <p:sp>
        <p:nvSpPr>
          <p:cNvPr id="26" name="文本框 25">
            <a:extLst>
              <a:ext uri="{FF2B5EF4-FFF2-40B4-BE49-F238E27FC236}">
                <a16:creationId xmlns:a16="http://schemas.microsoft.com/office/drawing/2014/main" xmlns:mc="http://schemas.openxmlformats.org/markup-compatibility/2006" xmlns:p14="http://schemas.microsoft.com/office/powerpoint/2010/main" xmlns="" id="{439ED768-484D-4591-9DDA-E5A179EE0E8A}"/>
              </a:ext>
            </a:extLst>
          </p:cNvPr>
          <p:cNvSpPr txBox="1"/>
          <p:nvPr/>
        </p:nvSpPr>
        <p:spPr>
          <a:xfrm>
            <a:off x="6301002" y="4341880"/>
            <a:ext cx="735795" cy="523220"/>
          </a:xfrm>
          <a:prstGeom prst="rect">
            <a:avLst/>
          </a:prstGeom>
          <a:noFill/>
        </p:spPr>
        <p:txBody>
          <a:bodyPr wrap="square" rtlCol="0">
            <a:spAutoFit/>
          </a:bodyPr>
          <a:lstStyle/>
          <a:p>
            <a:pPr algn="ctr"/>
            <a:r>
              <a:rPr lang="en-US" altLang="zh-CN" sz="2800" dirty="0">
                <a:solidFill>
                  <a:srgbClr val="283C4F"/>
                </a:solidFill>
                <a:cs typeface="+mn-ea"/>
                <a:sym typeface="+mn-lt"/>
              </a:rPr>
              <a:t>2</a:t>
            </a:r>
            <a:endParaRPr lang="zh-CN" altLang="en-US" sz="2800" dirty="0">
              <a:solidFill>
                <a:srgbClr val="283C4F"/>
              </a:solidFill>
              <a:cs typeface="+mn-ea"/>
              <a:sym typeface="+mn-lt"/>
            </a:endParaRPr>
          </a:p>
        </p:txBody>
      </p:sp>
      <p:sp>
        <p:nvSpPr>
          <p:cNvPr id="27" name="文本框 26">
            <a:extLst>
              <a:ext uri="{FF2B5EF4-FFF2-40B4-BE49-F238E27FC236}">
                <a16:creationId xmlns:a16="http://schemas.microsoft.com/office/drawing/2014/main" xmlns:mc="http://schemas.openxmlformats.org/markup-compatibility/2006" xmlns:p14="http://schemas.microsoft.com/office/powerpoint/2010/main" xmlns="" id="{B89CDF6D-E340-45D1-8411-6D5F86D78680}"/>
              </a:ext>
            </a:extLst>
          </p:cNvPr>
          <p:cNvSpPr txBox="1"/>
          <p:nvPr/>
        </p:nvSpPr>
        <p:spPr>
          <a:xfrm>
            <a:off x="7538915" y="1019479"/>
            <a:ext cx="735795" cy="523220"/>
          </a:xfrm>
          <a:prstGeom prst="rect">
            <a:avLst/>
          </a:prstGeom>
          <a:noFill/>
        </p:spPr>
        <p:txBody>
          <a:bodyPr wrap="square" rtlCol="0">
            <a:spAutoFit/>
          </a:bodyPr>
          <a:lstStyle/>
          <a:p>
            <a:pPr algn="ctr"/>
            <a:r>
              <a:rPr lang="en-US" altLang="zh-CN" sz="2800" dirty="0">
                <a:solidFill>
                  <a:srgbClr val="283C4F"/>
                </a:solidFill>
                <a:cs typeface="+mn-ea"/>
                <a:sym typeface="+mn-lt"/>
              </a:rPr>
              <a:t>3</a:t>
            </a:r>
            <a:endParaRPr lang="zh-CN" altLang="en-US" sz="2800" dirty="0">
              <a:solidFill>
                <a:srgbClr val="283C4F"/>
              </a:solidFill>
              <a:cs typeface="+mn-ea"/>
              <a:sym typeface="+mn-lt"/>
            </a:endParaRPr>
          </a:p>
        </p:txBody>
      </p:sp>
      <p:sp>
        <p:nvSpPr>
          <p:cNvPr id="32" name="í$ḷïḓê">
            <a:extLst>
              <a:ext uri="{FF2B5EF4-FFF2-40B4-BE49-F238E27FC236}">
                <a16:creationId xmlns:a16="http://schemas.microsoft.com/office/drawing/2014/main" xmlns:mc="http://schemas.openxmlformats.org/markup-compatibility/2006" xmlns:p14="http://schemas.microsoft.com/office/powerpoint/2010/main" xmlns="" id="{E6E56FB0-34FC-407A-B128-5629B1701DDE}"/>
              </a:ext>
            </a:extLst>
          </p:cNvPr>
          <p:cNvSpPr/>
          <p:nvPr/>
        </p:nvSpPr>
        <p:spPr bwMode="auto">
          <a:xfrm>
            <a:off x="6461730" y="3387635"/>
            <a:ext cx="414337" cy="352425"/>
          </a:xfrm>
          <a:custGeom>
            <a:avLst/>
            <a:gdLst>
              <a:gd name="T0" fmla="*/ 117 w 232"/>
              <a:gd name="T1" fmla="*/ 196 h 197"/>
              <a:gd name="T2" fmla="*/ 25 w 232"/>
              <a:gd name="T3" fmla="*/ 104 h 197"/>
              <a:gd name="T4" fmla="*/ 25 w 232"/>
              <a:gd name="T5" fmla="*/ 104 h 197"/>
              <a:gd name="T6" fmla="*/ 25 w 232"/>
              <a:gd name="T7" fmla="*/ 22 h 197"/>
              <a:gd name="T8" fmla="*/ 25 w 232"/>
              <a:gd name="T9" fmla="*/ 22 h 197"/>
              <a:gd name="T10" fmla="*/ 107 w 232"/>
              <a:gd name="T11" fmla="*/ 22 h 197"/>
              <a:gd name="T12" fmla="*/ 117 w 232"/>
              <a:gd name="T13" fmla="*/ 32 h 197"/>
              <a:gd name="T14" fmla="*/ 127 w 232"/>
              <a:gd name="T15" fmla="*/ 22 h 197"/>
              <a:gd name="T16" fmla="*/ 127 w 232"/>
              <a:gd name="T17" fmla="*/ 22 h 197"/>
              <a:gd name="T18" fmla="*/ 209 w 232"/>
              <a:gd name="T19" fmla="*/ 22 h 197"/>
              <a:gd name="T20" fmla="*/ 209 w 232"/>
              <a:gd name="T21" fmla="*/ 22 h 197"/>
              <a:gd name="T22" fmla="*/ 209 w 232"/>
              <a:gd name="T23" fmla="*/ 104 h 197"/>
              <a:gd name="T24" fmla="*/ 117 w 232"/>
              <a:gd name="T25" fmla="*/ 196 h 197"/>
              <a:gd name="T26" fmla="*/ 66 w 232"/>
              <a:gd name="T27" fmla="*/ 14 h 197"/>
              <a:gd name="T28" fmla="*/ 66 w 232"/>
              <a:gd name="T29" fmla="*/ 14 h 197"/>
              <a:gd name="T30" fmla="*/ 31 w 232"/>
              <a:gd name="T31" fmla="*/ 98 h 197"/>
              <a:gd name="T32" fmla="*/ 117 w 232"/>
              <a:gd name="T33" fmla="*/ 184 h 197"/>
              <a:gd name="T34" fmla="*/ 203 w 232"/>
              <a:gd name="T35" fmla="*/ 98 h 197"/>
              <a:gd name="T36" fmla="*/ 203 w 232"/>
              <a:gd name="T37" fmla="*/ 98 h 197"/>
              <a:gd name="T38" fmla="*/ 203 w 232"/>
              <a:gd name="T39" fmla="*/ 28 h 197"/>
              <a:gd name="T40" fmla="*/ 203 w 232"/>
              <a:gd name="T41" fmla="*/ 28 h 197"/>
              <a:gd name="T42" fmla="*/ 133 w 232"/>
              <a:gd name="T43" fmla="*/ 28 h 197"/>
              <a:gd name="T44" fmla="*/ 117 w 232"/>
              <a:gd name="T45" fmla="*/ 44 h 197"/>
              <a:gd name="T46" fmla="*/ 101 w 232"/>
              <a:gd name="T47" fmla="*/ 28 h 197"/>
              <a:gd name="T48" fmla="*/ 101 w 232"/>
              <a:gd name="T49" fmla="*/ 28 h 197"/>
              <a:gd name="T50" fmla="*/ 66 w 232"/>
              <a:gd name="T51"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2" h="197">
                <a:moveTo>
                  <a:pt x="117" y="196"/>
                </a:moveTo>
                <a:lnTo>
                  <a:pt x="25" y="104"/>
                </a:lnTo>
                <a:lnTo>
                  <a:pt x="25" y="104"/>
                </a:lnTo>
                <a:cubicBezTo>
                  <a:pt x="3" y="81"/>
                  <a:pt x="3" y="45"/>
                  <a:pt x="25" y="22"/>
                </a:cubicBezTo>
                <a:lnTo>
                  <a:pt x="25" y="22"/>
                </a:lnTo>
                <a:cubicBezTo>
                  <a:pt x="48" y="0"/>
                  <a:pt x="84" y="0"/>
                  <a:pt x="107" y="22"/>
                </a:cubicBezTo>
                <a:lnTo>
                  <a:pt x="117" y="32"/>
                </a:lnTo>
                <a:lnTo>
                  <a:pt x="127" y="22"/>
                </a:lnTo>
                <a:lnTo>
                  <a:pt x="127" y="22"/>
                </a:lnTo>
                <a:cubicBezTo>
                  <a:pt x="149" y="0"/>
                  <a:pt x="186" y="0"/>
                  <a:pt x="209" y="22"/>
                </a:cubicBezTo>
                <a:lnTo>
                  <a:pt x="209" y="22"/>
                </a:lnTo>
                <a:cubicBezTo>
                  <a:pt x="231" y="45"/>
                  <a:pt x="231" y="81"/>
                  <a:pt x="209" y="104"/>
                </a:cubicBezTo>
                <a:lnTo>
                  <a:pt x="117" y="196"/>
                </a:lnTo>
                <a:close/>
                <a:moveTo>
                  <a:pt x="66" y="14"/>
                </a:moveTo>
                <a:lnTo>
                  <a:pt x="66" y="14"/>
                </a:lnTo>
                <a:cubicBezTo>
                  <a:pt x="22" y="14"/>
                  <a:pt x="0" y="67"/>
                  <a:pt x="31" y="98"/>
                </a:cubicBezTo>
                <a:lnTo>
                  <a:pt x="117" y="184"/>
                </a:lnTo>
                <a:lnTo>
                  <a:pt x="203" y="98"/>
                </a:lnTo>
                <a:lnTo>
                  <a:pt x="203" y="98"/>
                </a:lnTo>
                <a:cubicBezTo>
                  <a:pt x="221" y="79"/>
                  <a:pt x="221" y="47"/>
                  <a:pt x="203" y="28"/>
                </a:cubicBezTo>
                <a:lnTo>
                  <a:pt x="203" y="28"/>
                </a:lnTo>
                <a:cubicBezTo>
                  <a:pt x="183" y="9"/>
                  <a:pt x="152" y="9"/>
                  <a:pt x="133" y="28"/>
                </a:cubicBezTo>
                <a:lnTo>
                  <a:pt x="117" y="44"/>
                </a:lnTo>
                <a:lnTo>
                  <a:pt x="101" y="28"/>
                </a:lnTo>
                <a:lnTo>
                  <a:pt x="101" y="28"/>
                </a:lnTo>
                <a:cubicBezTo>
                  <a:pt x="92" y="19"/>
                  <a:pt x="79" y="14"/>
                  <a:pt x="66" y="14"/>
                </a:cubicBezTo>
                <a:close/>
              </a:path>
            </a:pathLst>
          </a:custGeom>
          <a:gradFill>
            <a:gsLst>
              <a:gs pos="0">
                <a:srgbClr val="283C4F"/>
              </a:gs>
              <a:gs pos="100000">
                <a:srgbClr val="17242F"/>
              </a:gs>
            </a:gsLst>
            <a:lin ang="5400000" scaled="1"/>
          </a:gradFill>
          <a:ln>
            <a:solidFill>
              <a:srgbClr val="283C4F"/>
            </a:solidFill>
          </a:ln>
          <a:effectLst/>
        </p:spPr>
        <p:txBody>
          <a:bodyPr wrap="square" lIns="91440" tIns="45720" rIns="91440" bIns="45720" anchor="ctr">
            <a:normAutofit lnSpcReduction="10000"/>
          </a:bodyPr>
          <a:lstStyle/>
          <a:p>
            <a:pPr algn="ctr"/>
            <a:endParaRPr>
              <a:cs typeface="+mn-ea"/>
              <a:sym typeface="+mn-lt"/>
            </a:endParaRPr>
          </a:p>
        </p:txBody>
      </p:sp>
      <p:sp>
        <p:nvSpPr>
          <p:cNvPr id="33" name="ïš1ïďé">
            <a:extLst>
              <a:ext uri="{FF2B5EF4-FFF2-40B4-BE49-F238E27FC236}">
                <a16:creationId xmlns:a16="http://schemas.microsoft.com/office/drawing/2014/main" xmlns:mc="http://schemas.openxmlformats.org/markup-compatibility/2006" xmlns:p14="http://schemas.microsoft.com/office/powerpoint/2010/main" xmlns="" id="{41EF9CCC-7B2B-4878-A490-F23F285952EE}"/>
              </a:ext>
            </a:extLst>
          </p:cNvPr>
          <p:cNvSpPr/>
          <p:nvPr/>
        </p:nvSpPr>
        <p:spPr bwMode="auto">
          <a:xfrm flipH="1">
            <a:off x="5155940" y="1832424"/>
            <a:ext cx="583065" cy="570967"/>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gradFill>
            <a:gsLst>
              <a:gs pos="0">
                <a:srgbClr val="283C4F"/>
              </a:gs>
              <a:gs pos="100000">
                <a:srgbClr val="17242F"/>
              </a:gs>
            </a:gsLst>
            <a:lin ang="5400000" scaled="1"/>
          </a:gradFill>
          <a:ln>
            <a:solidFill>
              <a:srgbClr val="283C4F"/>
            </a:solidFill>
          </a:ln>
          <a:effectLst/>
        </p:spPr>
        <p:txBody>
          <a:bodyPr wrap="square" lIns="91440" tIns="45720" rIns="91440" bIns="45720" anchor="ctr">
            <a:normAutofit/>
          </a:bodyPr>
          <a:lstStyle/>
          <a:p>
            <a:pPr algn="ctr"/>
            <a:endParaRPr>
              <a:cs typeface="+mn-ea"/>
              <a:sym typeface="+mn-lt"/>
            </a:endParaRPr>
          </a:p>
        </p:txBody>
      </p:sp>
      <p:sp>
        <p:nvSpPr>
          <p:cNvPr id="34" name="iṧḻïḋé">
            <a:extLst>
              <a:ext uri="{FF2B5EF4-FFF2-40B4-BE49-F238E27FC236}">
                <a16:creationId xmlns:a16="http://schemas.microsoft.com/office/drawing/2014/main" xmlns:mc="http://schemas.openxmlformats.org/markup-compatibility/2006" xmlns:p14="http://schemas.microsoft.com/office/powerpoint/2010/main" xmlns="" id="{2F898D92-FFCF-4688-AEF0-7A3F53988340}"/>
              </a:ext>
            </a:extLst>
          </p:cNvPr>
          <p:cNvSpPr/>
          <p:nvPr/>
        </p:nvSpPr>
        <p:spPr bwMode="auto">
          <a:xfrm>
            <a:off x="7715518" y="2111950"/>
            <a:ext cx="382587" cy="304800"/>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lnTo>
                  <a:pt x="25" y="171"/>
                </a:lnTo>
                <a:cubicBezTo>
                  <a:pt x="11" y="171"/>
                  <a:pt x="0" y="160"/>
                  <a:pt x="0" y="146"/>
                </a:cubicBezTo>
                <a:lnTo>
                  <a:pt x="0" y="44"/>
                </a:lnTo>
                <a:lnTo>
                  <a:pt x="0" y="44"/>
                </a:lnTo>
                <a:cubicBezTo>
                  <a:pt x="0" y="31"/>
                  <a:pt x="11" y="19"/>
                  <a:pt x="25" y="19"/>
                </a:cubicBezTo>
                <a:lnTo>
                  <a:pt x="59" y="19"/>
                </a:lnTo>
                <a:lnTo>
                  <a:pt x="62" y="9"/>
                </a:lnTo>
                <a:lnTo>
                  <a:pt x="62" y="9"/>
                </a:lnTo>
                <a:cubicBezTo>
                  <a:pt x="63" y="4"/>
                  <a:pt x="68" y="0"/>
                  <a:pt x="74" y="0"/>
                </a:cubicBezTo>
                <a:lnTo>
                  <a:pt x="141" y="0"/>
                </a:lnTo>
                <a:lnTo>
                  <a:pt x="141" y="0"/>
                </a:lnTo>
                <a:cubicBezTo>
                  <a:pt x="147" y="0"/>
                  <a:pt x="152" y="4"/>
                  <a:pt x="153" y="9"/>
                </a:cubicBezTo>
                <a:lnTo>
                  <a:pt x="154" y="10"/>
                </a:lnTo>
                <a:lnTo>
                  <a:pt x="156" y="19"/>
                </a:lnTo>
                <a:lnTo>
                  <a:pt x="190" y="19"/>
                </a:lnTo>
                <a:lnTo>
                  <a:pt x="190" y="19"/>
                </a:lnTo>
                <a:cubicBezTo>
                  <a:pt x="204" y="19"/>
                  <a:pt x="215" y="31"/>
                  <a:pt x="215" y="44"/>
                </a:cubicBezTo>
                <a:lnTo>
                  <a:pt x="215" y="146"/>
                </a:lnTo>
                <a:lnTo>
                  <a:pt x="215" y="146"/>
                </a:lnTo>
                <a:cubicBezTo>
                  <a:pt x="215" y="160"/>
                  <a:pt x="204" y="171"/>
                  <a:pt x="190" y="171"/>
                </a:cubicBezTo>
                <a:close/>
                <a:moveTo>
                  <a:pt x="25" y="28"/>
                </a:moveTo>
                <a:lnTo>
                  <a:pt x="25" y="28"/>
                </a:lnTo>
                <a:cubicBezTo>
                  <a:pt x="15" y="28"/>
                  <a:pt x="8" y="35"/>
                  <a:pt x="8" y="44"/>
                </a:cubicBezTo>
                <a:lnTo>
                  <a:pt x="8" y="146"/>
                </a:lnTo>
                <a:lnTo>
                  <a:pt x="8" y="146"/>
                </a:lnTo>
                <a:cubicBezTo>
                  <a:pt x="8" y="155"/>
                  <a:pt x="15" y="163"/>
                  <a:pt x="25" y="163"/>
                </a:cubicBezTo>
                <a:lnTo>
                  <a:pt x="190" y="163"/>
                </a:lnTo>
                <a:lnTo>
                  <a:pt x="190" y="163"/>
                </a:lnTo>
                <a:cubicBezTo>
                  <a:pt x="200" y="163"/>
                  <a:pt x="207" y="155"/>
                  <a:pt x="207" y="146"/>
                </a:cubicBezTo>
                <a:lnTo>
                  <a:pt x="207" y="44"/>
                </a:lnTo>
                <a:lnTo>
                  <a:pt x="207" y="44"/>
                </a:lnTo>
                <a:cubicBezTo>
                  <a:pt x="207" y="35"/>
                  <a:pt x="200" y="28"/>
                  <a:pt x="190" y="28"/>
                </a:cubicBezTo>
                <a:lnTo>
                  <a:pt x="150" y="28"/>
                </a:lnTo>
                <a:lnTo>
                  <a:pt x="145" y="11"/>
                </a:lnTo>
                <a:lnTo>
                  <a:pt x="145" y="11"/>
                </a:lnTo>
                <a:cubicBezTo>
                  <a:pt x="145" y="9"/>
                  <a:pt x="143" y="8"/>
                  <a:pt x="141" y="8"/>
                </a:cubicBezTo>
                <a:lnTo>
                  <a:pt x="74" y="8"/>
                </a:lnTo>
                <a:lnTo>
                  <a:pt x="74" y="8"/>
                </a:lnTo>
                <a:cubicBezTo>
                  <a:pt x="72" y="8"/>
                  <a:pt x="70" y="9"/>
                  <a:pt x="70" y="11"/>
                </a:cubicBezTo>
                <a:lnTo>
                  <a:pt x="65" y="28"/>
                </a:lnTo>
                <a:lnTo>
                  <a:pt x="25" y="28"/>
                </a:lnTo>
                <a:close/>
                <a:moveTo>
                  <a:pt x="108" y="146"/>
                </a:moveTo>
                <a:lnTo>
                  <a:pt x="108" y="146"/>
                </a:lnTo>
                <a:cubicBezTo>
                  <a:pt x="61" y="146"/>
                  <a:pt x="37" y="89"/>
                  <a:pt x="70" y="55"/>
                </a:cubicBezTo>
                <a:lnTo>
                  <a:pt x="70" y="55"/>
                </a:lnTo>
                <a:cubicBezTo>
                  <a:pt x="104" y="22"/>
                  <a:pt x="160" y="46"/>
                  <a:pt x="160" y="93"/>
                </a:cubicBezTo>
                <a:lnTo>
                  <a:pt x="160" y="93"/>
                </a:lnTo>
                <a:cubicBezTo>
                  <a:pt x="160" y="122"/>
                  <a:pt x="136" y="146"/>
                  <a:pt x="108" y="146"/>
                </a:cubicBezTo>
                <a:close/>
                <a:moveTo>
                  <a:pt x="108" y="48"/>
                </a:moveTo>
                <a:lnTo>
                  <a:pt x="108" y="48"/>
                </a:lnTo>
                <a:cubicBezTo>
                  <a:pt x="68" y="48"/>
                  <a:pt x="48" y="96"/>
                  <a:pt x="76" y="124"/>
                </a:cubicBezTo>
                <a:lnTo>
                  <a:pt x="76" y="124"/>
                </a:lnTo>
                <a:cubicBezTo>
                  <a:pt x="104" y="152"/>
                  <a:pt x="152" y="133"/>
                  <a:pt x="152" y="93"/>
                </a:cubicBezTo>
                <a:lnTo>
                  <a:pt x="152" y="93"/>
                </a:lnTo>
                <a:cubicBezTo>
                  <a:pt x="152" y="68"/>
                  <a:pt x="132" y="48"/>
                  <a:pt x="108" y="48"/>
                </a:cubicBezTo>
                <a:close/>
                <a:moveTo>
                  <a:pt x="185" y="43"/>
                </a:moveTo>
                <a:lnTo>
                  <a:pt x="185" y="43"/>
                </a:lnTo>
                <a:cubicBezTo>
                  <a:pt x="178" y="43"/>
                  <a:pt x="175" y="52"/>
                  <a:pt x="180" y="56"/>
                </a:cubicBezTo>
                <a:lnTo>
                  <a:pt x="180" y="56"/>
                </a:lnTo>
                <a:cubicBezTo>
                  <a:pt x="184" y="61"/>
                  <a:pt x="193" y="58"/>
                  <a:pt x="193" y="51"/>
                </a:cubicBezTo>
                <a:lnTo>
                  <a:pt x="193" y="51"/>
                </a:lnTo>
                <a:cubicBezTo>
                  <a:pt x="193" y="46"/>
                  <a:pt x="189" y="43"/>
                  <a:pt x="185" y="43"/>
                </a:cubicBezTo>
                <a:close/>
              </a:path>
            </a:pathLst>
          </a:custGeom>
          <a:gradFill>
            <a:gsLst>
              <a:gs pos="0">
                <a:srgbClr val="17242F"/>
              </a:gs>
              <a:gs pos="100000">
                <a:srgbClr val="283C4F"/>
              </a:gs>
            </a:gsLst>
            <a:lin ang="5400000" scaled="1"/>
          </a:gradFill>
          <a:ln>
            <a:solidFill>
              <a:srgbClr val="283C4F"/>
            </a:solidFill>
          </a:ln>
          <a:effectLst/>
        </p:spPr>
        <p:txBody>
          <a:bodyPr wrap="square" lIns="91440" tIns="45720" rIns="91440" bIns="45720" anchor="ctr">
            <a:normAutofit fontScale="92500" lnSpcReduction="20000"/>
          </a:bodyPr>
          <a:lstStyle/>
          <a:p>
            <a:pPr algn="ctr"/>
            <a:endParaRPr>
              <a:cs typeface="+mn-ea"/>
              <a:sym typeface="+mn-lt"/>
            </a:endParaRPr>
          </a:p>
        </p:txBody>
      </p:sp>
      <p:grpSp>
        <p:nvGrpSpPr>
          <p:cNvPr id="35" name="组合 34">
            <a:extLst>
              <a:ext uri="{FF2B5EF4-FFF2-40B4-BE49-F238E27FC236}">
                <a16:creationId xmlns:a16="http://schemas.microsoft.com/office/drawing/2014/main" xmlns:mc="http://schemas.openxmlformats.org/markup-compatibility/2006" xmlns:p14="http://schemas.microsoft.com/office/powerpoint/2010/main" xmlns="" id="{92C139CC-67BD-49AD-87C5-AF4FC917124C}"/>
              </a:ext>
            </a:extLst>
          </p:cNvPr>
          <p:cNvGrpSpPr/>
          <p:nvPr/>
        </p:nvGrpSpPr>
        <p:grpSpPr>
          <a:xfrm>
            <a:off x="1019162" y="1501880"/>
            <a:ext cx="3476080" cy="787279"/>
            <a:chOff x="7718493" y="1501722"/>
            <a:chExt cx="3180697" cy="787279"/>
          </a:xfrm>
        </p:grpSpPr>
        <p:sp>
          <p:nvSpPr>
            <p:cNvPr id="36" name="TextBox 45">
              <a:extLst>
                <a:ext uri="{FF2B5EF4-FFF2-40B4-BE49-F238E27FC236}">
                  <a16:creationId xmlns:a16="http://schemas.microsoft.com/office/drawing/2014/main" xmlns:mc="http://schemas.openxmlformats.org/markup-compatibility/2006" xmlns:p14="http://schemas.microsoft.com/office/powerpoint/2010/main" xmlns="" id="{86AA2366-4948-481C-A2F7-E23DF6306A50}"/>
                </a:ext>
              </a:extLst>
            </p:cNvPr>
            <p:cNvSpPr txBox="1"/>
            <p:nvPr/>
          </p:nvSpPr>
          <p:spPr>
            <a:xfrm>
              <a:off x="8056363" y="1816051"/>
              <a:ext cx="2842827" cy="472950"/>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37" name="TextBox 35">
              <a:extLst>
                <a:ext uri="{FF2B5EF4-FFF2-40B4-BE49-F238E27FC236}">
                  <a16:creationId xmlns:a16="http://schemas.microsoft.com/office/drawing/2014/main" xmlns:mc="http://schemas.openxmlformats.org/markup-compatibility/2006" xmlns:p14="http://schemas.microsoft.com/office/powerpoint/2010/main" xmlns="" id="{FC881B39-E372-4C62-A538-F06666CF3521}"/>
                </a:ext>
              </a:extLst>
            </p:cNvPr>
            <p:cNvSpPr txBox="1"/>
            <p:nvPr/>
          </p:nvSpPr>
          <p:spPr>
            <a:xfrm>
              <a:off x="7718493" y="1501722"/>
              <a:ext cx="1759284" cy="338554"/>
            </a:xfrm>
            <a:prstGeom prst="rect">
              <a:avLst/>
            </a:prstGeom>
            <a:noFill/>
            <a:effectLst/>
          </p:spPr>
          <p:txBody>
            <a:bodyPr wrap="square" rtlCol="0">
              <a:spAutoFit/>
            </a:bodyPr>
            <a:lstStyle/>
            <a:p>
              <a:pPr marL="342900" indent="-342900">
                <a:buFont typeface="Wingdings" panose="05000000000000000000" pitchFamily="2" charset="2"/>
                <a:buChar char="l"/>
              </a:pPr>
              <a:r>
                <a:rPr lang="zh-CN" altLang="en-US" sz="1600" b="1" dirty="0">
                  <a:solidFill>
                    <a:srgbClr val="283C4F"/>
                  </a:solidFill>
                  <a:cs typeface="+mn-ea"/>
                  <a:sym typeface="+mn-lt"/>
                </a:rPr>
                <a:t>输入文本</a:t>
              </a:r>
            </a:p>
          </p:txBody>
        </p:sp>
      </p:grpSp>
      <p:grpSp>
        <p:nvGrpSpPr>
          <p:cNvPr id="38" name="组合 37">
            <a:extLst>
              <a:ext uri="{FF2B5EF4-FFF2-40B4-BE49-F238E27FC236}">
                <a16:creationId xmlns:a16="http://schemas.microsoft.com/office/drawing/2014/main" xmlns:mc="http://schemas.openxmlformats.org/markup-compatibility/2006" xmlns:p14="http://schemas.microsoft.com/office/powerpoint/2010/main" xmlns="" id="{85855C16-1575-4067-8F1A-7A0D401BBC13}"/>
              </a:ext>
            </a:extLst>
          </p:cNvPr>
          <p:cNvGrpSpPr/>
          <p:nvPr/>
        </p:nvGrpSpPr>
        <p:grpSpPr>
          <a:xfrm>
            <a:off x="1019162" y="2526381"/>
            <a:ext cx="3476080" cy="787279"/>
            <a:chOff x="7718493" y="1501722"/>
            <a:chExt cx="3180697" cy="787279"/>
          </a:xfrm>
        </p:grpSpPr>
        <p:sp>
          <p:nvSpPr>
            <p:cNvPr id="39" name="TextBox 45">
              <a:extLst>
                <a:ext uri="{FF2B5EF4-FFF2-40B4-BE49-F238E27FC236}">
                  <a16:creationId xmlns:a16="http://schemas.microsoft.com/office/drawing/2014/main" xmlns:mc="http://schemas.openxmlformats.org/markup-compatibility/2006" xmlns:p14="http://schemas.microsoft.com/office/powerpoint/2010/main" xmlns="" id="{D2DAE493-07EC-4E25-B5A6-42DB0121230C}"/>
                </a:ext>
              </a:extLst>
            </p:cNvPr>
            <p:cNvSpPr txBox="1"/>
            <p:nvPr/>
          </p:nvSpPr>
          <p:spPr>
            <a:xfrm>
              <a:off x="8056363" y="1816051"/>
              <a:ext cx="2842827" cy="472950"/>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40" name="TextBox 35">
              <a:extLst>
                <a:ext uri="{FF2B5EF4-FFF2-40B4-BE49-F238E27FC236}">
                  <a16:creationId xmlns:a16="http://schemas.microsoft.com/office/drawing/2014/main" xmlns:mc="http://schemas.openxmlformats.org/markup-compatibility/2006" xmlns:p14="http://schemas.microsoft.com/office/powerpoint/2010/main" xmlns="" id="{CCF0EA15-D56B-4D7C-A40F-39C02433A144}"/>
                </a:ext>
              </a:extLst>
            </p:cNvPr>
            <p:cNvSpPr txBox="1"/>
            <p:nvPr/>
          </p:nvSpPr>
          <p:spPr>
            <a:xfrm>
              <a:off x="7718493" y="1501722"/>
              <a:ext cx="1759284" cy="338554"/>
            </a:xfrm>
            <a:prstGeom prst="rect">
              <a:avLst/>
            </a:prstGeom>
            <a:noFill/>
            <a:effectLst/>
          </p:spPr>
          <p:txBody>
            <a:bodyPr wrap="square" rtlCol="0">
              <a:spAutoFit/>
            </a:bodyPr>
            <a:lstStyle/>
            <a:p>
              <a:pPr marL="342900" indent="-342900">
                <a:buFont typeface="Wingdings" panose="05000000000000000000" pitchFamily="2" charset="2"/>
                <a:buChar char="l"/>
              </a:pPr>
              <a:r>
                <a:rPr lang="zh-CN" altLang="en-US" sz="1600" b="1" dirty="0">
                  <a:solidFill>
                    <a:srgbClr val="283C4F"/>
                  </a:solidFill>
                  <a:cs typeface="+mn-ea"/>
                  <a:sym typeface="+mn-lt"/>
                </a:rPr>
                <a:t>输入文本</a:t>
              </a:r>
            </a:p>
          </p:txBody>
        </p:sp>
      </p:grpSp>
      <p:grpSp>
        <p:nvGrpSpPr>
          <p:cNvPr id="41" name="组合 40">
            <a:extLst>
              <a:ext uri="{FF2B5EF4-FFF2-40B4-BE49-F238E27FC236}">
                <a16:creationId xmlns:a16="http://schemas.microsoft.com/office/drawing/2014/main" xmlns:mc="http://schemas.openxmlformats.org/markup-compatibility/2006" xmlns:p14="http://schemas.microsoft.com/office/powerpoint/2010/main" xmlns="" id="{3CD9A973-C2E8-427B-B12A-5A40803C6448}"/>
              </a:ext>
            </a:extLst>
          </p:cNvPr>
          <p:cNvGrpSpPr/>
          <p:nvPr/>
        </p:nvGrpSpPr>
        <p:grpSpPr>
          <a:xfrm>
            <a:off x="1019162" y="3550882"/>
            <a:ext cx="3476080" cy="806772"/>
            <a:chOff x="7718493" y="1501722"/>
            <a:chExt cx="3180697" cy="806772"/>
          </a:xfrm>
        </p:grpSpPr>
        <p:sp>
          <p:nvSpPr>
            <p:cNvPr id="42" name="TextBox 45">
              <a:extLst>
                <a:ext uri="{FF2B5EF4-FFF2-40B4-BE49-F238E27FC236}">
                  <a16:creationId xmlns:a16="http://schemas.microsoft.com/office/drawing/2014/main" xmlns:mc="http://schemas.openxmlformats.org/markup-compatibility/2006" xmlns:p14="http://schemas.microsoft.com/office/powerpoint/2010/main" xmlns="" id="{9B4AEEB9-BD5C-4E62-B6C5-95A9C054F0F2}"/>
                </a:ext>
              </a:extLst>
            </p:cNvPr>
            <p:cNvSpPr txBox="1"/>
            <p:nvPr/>
          </p:nvSpPr>
          <p:spPr>
            <a:xfrm>
              <a:off x="8056363" y="1816051"/>
              <a:ext cx="2842827" cy="492443"/>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43" name="TextBox 35">
              <a:extLst>
                <a:ext uri="{FF2B5EF4-FFF2-40B4-BE49-F238E27FC236}">
                  <a16:creationId xmlns:a16="http://schemas.microsoft.com/office/drawing/2014/main" xmlns:mc="http://schemas.openxmlformats.org/markup-compatibility/2006" xmlns:p14="http://schemas.microsoft.com/office/powerpoint/2010/main" xmlns="" id="{F0ADCC80-FD60-4AE3-8DBE-03A73B7FF334}"/>
                </a:ext>
              </a:extLst>
            </p:cNvPr>
            <p:cNvSpPr txBox="1"/>
            <p:nvPr/>
          </p:nvSpPr>
          <p:spPr>
            <a:xfrm>
              <a:off x="7718493" y="1501722"/>
              <a:ext cx="1759284" cy="338554"/>
            </a:xfrm>
            <a:prstGeom prst="rect">
              <a:avLst/>
            </a:prstGeom>
            <a:noFill/>
            <a:effectLst/>
          </p:spPr>
          <p:txBody>
            <a:bodyPr wrap="square" rtlCol="0">
              <a:spAutoFit/>
            </a:bodyPr>
            <a:lstStyle/>
            <a:p>
              <a:pPr marL="342900" indent="-342900">
                <a:buFont typeface="Wingdings" panose="05000000000000000000" pitchFamily="2" charset="2"/>
                <a:buChar char="l"/>
              </a:pPr>
              <a:r>
                <a:rPr lang="zh-CN" altLang="en-US" sz="1600" b="1" dirty="0">
                  <a:solidFill>
                    <a:srgbClr val="283C4F"/>
                  </a:solidFill>
                  <a:cs typeface="+mn-ea"/>
                  <a:sym typeface="+mn-lt"/>
                </a:rPr>
                <a:t>输入文本</a:t>
              </a:r>
            </a:p>
          </p:txBody>
        </p:sp>
      </p:grpSp>
      <p:sp>
        <p:nvSpPr>
          <p:cNvPr id="44" name="ïš1ïďé">
            <a:extLst>
              <a:ext uri="{FF2B5EF4-FFF2-40B4-BE49-F238E27FC236}">
                <a16:creationId xmlns:a16="http://schemas.microsoft.com/office/drawing/2014/main" xmlns:mc="http://schemas.openxmlformats.org/markup-compatibility/2006" xmlns:p14="http://schemas.microsoft.com/office/powerpoint/2010/main" xmlns="" id="{FC98442C-2F6A-47E8-8628-8B3EADEB139D}"/>
              </a:ext>
            </a:extLst>
          </p:cNvPr>
          <p:cNvSpPr/>
          <p:nvPr/>
        </p:nvSpPr>
        <p:spPr bwMode="auto">
          <a:xfrm flipH="1">
            <a:off x="1017840" y="1855283"/>
            <a:ext cx="345727" cy="338554"/>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gradFill>
            <a:gsLst>
              <a:gs pos="0">
                <a:srgbClr val="283C4F"/>
              </a:gs>
              <a:gs pos="100000">
                <a:srgbClr val="17242F"/>
              </a:gs>
            </a:gsLst>
            <a:lin ang="5400000" scaled="1"/>
          </a:gradFill>
          <a:ln>
            <a:solidFill>
              <a:srgbClr val="283C4F"/>
            </a:solidFill>
          </a:ln>
          <a:effectLst/>
        </p:spPr>
        <p:txBody>
          <a:bodyPr wrap="square" lIns="91440" tIns="45720" rIns="91440" bIns="45720" anchor="ctr">
            <a:normAutofit lnSpcReduction="10000"/>
          </a:bodyPr>
          <a:lstStyle/>
          <a:p>
            <a:pPr algn="ctr"/>
            <a:endParaRPr>
              <a:cs typeface="+mn-ea"/>
              <a:sym typeface="+mn-lt"/>
            </a:endParaRPr>
          </a:p>
        </p:txBody>
      </p:sp>
      <p:sp>
        <p:nvSpPr>
          <p:cNvPr id="45" name="í$ḷïḓê">
            <a:extLst>
              <a:ext uri="{FF2B5EF4-FFF2-40B4-BE49-F238E27FC236}">
                <a16:creationId xmlns:a16="http://schemas.microsoft.com/office/drawing/2014/main" xmlns:mc="http://schemas.openxmlformats.org/markup-compatibility/2006" xmlns:p14="http://schemas.microsoft.com/office/powerpoint/2010/main" xmlns="" id="{D2E0D24C-0725-449E-8774-2789BA464A63}"/>
              </a:ext>
            </a:extLst>
          </p:cNvPr>
          <p:cNvSpPr/>
          <p:nvPr/>
        </p:nvSpPr>
        <p:spPr bwMode="auto">
          <a:xfrm>
            <a:off x="983534" y="2914944"/>
            <a:ext cx="414337" cy="352425"/>
          </a:xfrm>
          <a:custGeom>
            <a:avLst/>
            <a:gdLst>
              <a:gd name="T0" fmla="*/ 117 w 232"/>
              <a:gd name="T1" fmla="*/ 196 h 197"/>
              <a:gd name="T2" fmla="*/ 25 w 232"/>
              <a:gd name="T3" fmla="*/ 104 h 197"/>
              <a:gd name="T4" fmla="*/ 25 w 232"/>
              <a:gd name="T5" fmla="*/ 104 h 197"/>
              <a:gd name="T6" fmla="*/ 25 w 232"/>
              <a:gd name="T7" fmla="*/ 22 h 197"/>
              <a:gd name="T8" fmla="*/ 25 w 232"/>
              <a:gd name="T9" fmla="*/ 22 h 197"/>
              <a:gd name="T10" fmla="*/ 107 w 232"/>
              <a:gd name="T11" fmla="*/ 22 h 197"/>
              <a:gd name="T12" fmla="*/ 117 w 232"/>
              <a:gd name="T13" fmla="*/ 32 h 197"/>
              <a:gd name="T14" fmla="*/ 127 w 232"/>
              <a:gd name="T15" fmla="*/ 22 h 197"/>
              <a:gd name="T16" fmla="*/ 127 w 232"/>
              <a:gd name="T17" fmla="*/ 22 h 197"/>
              <a:gd name="T18" fmla="*/ 209 w 232"/>
              <a:gd name="T19" fmla="*/ 22 h 197"/>
              <a:gd name="T20" fmla="*/ 209 w 232"/>
              <a:gd name="T21" fmla="*/ 22 h 197"/>
              <a:gd name="T22" fmla="*/ 209 w 232"/>
              <a:gd name="T23" fmla="*/ 104 h 197"/>
              <a:gd name="T24" fmla="*/ 117 w 232"/>
              <a:gd name="T25" fmla="*/ 196 h 197"/>
              <a:gd name="T26" fmla="*/ 66 w 232"/>
              <a:gd name="T27" fmla="*/ 14 h 197"/>
              <a:gd name="T28" fmla="*/ 66 w 232"/>
              <a:gd name="T29" fmla="*/ 14 h 197"/>
              <a:gd name="T30" fmla="*/ 31 w 232"/>
              <a:gd name="T31" fmla="*/ 98 h 197"/>
              <a:gd name="T32" fmla="*/ 117 w 232"/>
              <a:gd name="T33" fmla="*/ 184 h 197"/>
              <a:gd name="T34" fmla="*/ 203 w 232"/>
              <a:gd name="T35" fmla="*/ 98 h 197"/>
              <a:gd name="T36" fmla="*/ 203 w 232"/>
              <a:gd name="T37" fmla="*/ 98 h 197"/>
              <a:gd name="T38" fmla="*/ 203 w 232"/>
              <a:gd name="T39" fmla="*/ 28 h 197"/>
              <a:gd name="T40" fmla="*/ 203 w 232"/>
              <a:gd name="T41" fmla="*/ 28 h 197"/>
              <a:gd name="T42" fmla="*/ 133 w 232"/>
              <a:gd name="T43" fmla="*/ 28 h 197"/>
              <a:gd name="T44" fmla="*/ 117 w 232"/>
              <a:gd name="T45" fmla="*/ 44 h 197"/>
              <a:gd name="T46" fmla="*/ 101 w 232"/>
              <a:gd name="T47" fmla="*/ 28 h 197"/>
              <a:gd name="T48" fmla="*/ 101 w 232"/>
              <a:gd name="T49" fmla="*/ 28 h 197"/>
              <a:gd name="T50" fmla="*/ 66 w 232"/>
              <a:gd name="T51"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2" h="197">
                <a:moveTo>
                  <a:pt x="117" y="196"/>
                </a:moveTo>
                <a:lnTo>
                  <a:pt x="25" y="104"/>
                </a:lnTo>
                <a:lnTo>
                  <a:pt x="25" y="104"/>
                </a:lnTo>
                <a:cubicBezTo>
                  <a:pt x="3" y="81"/>
                  <a:pt x="3" y="45"/>
                  <a:pt x="25" y="22"/>
                </a:cubicBezTo>
                <a:lnTo>
                  <a:pt x="25" y="22"/>
                </a:lnTo>
                <a:cubicBezTo>
                  <a:pt x="48" y="0"/>
                  <a:pt x="84" y="0"/>
                  <a:pt x="107" y="22"/>
                </a:cubicBezTo>
                <a:lnTo>
                  <a:pt x="117" y="32"/>
                </a:lnTo>
                <a:lnTo>
                  <a:pt x="127" y="22"/>
                </a:lnTo>
                <a:lnTo>
                  <a:pt x="127" y="22"/>
                </a:lnTo>
                <a:cubicBezTo>
                  <a:pt x="149" y="0"/>
                  <a:pt x="186" y="0"/>
                  <a:pt x="209" y="22"/>
                </a:cubicBezTo>
                <a:lnTo>
                  <a:pt x="209" y="22"/>
                </a:lnTo>
                <a:cubicBezTo>
                  <a:pt x="231" y="45"/>
                  <a:pt x="231" y="81"/>
                  <a:pt x="209" y="104"/>
                </a:cubicBezTo>
                <a:lnTo>
                  <a:pt x="117" y="196"/>
                </a:lnTo>
                <a:close/>
                <a:moveTo>
                  <a:pt x="66" y="14"/>
                </a:moveTo>
                <a:lnTo>
                  <a:pt x="66" y="14"/>
                </a:lnTo>
                <a:cubicBezTo>
                  <a:pt x="22" y="14"/>
                  <a:pt x="0" y="67"/>
                  <a:pt x="31" y="98"/>
                </a:cubicBezTo>
                <a:lnTo>
                  <a:pt x="117" y="184"/>
                </a:lnTo>
                <a:lnTo>
                  <a:pt x="203" y="98"/>
                </a:lnTo>
                <a:lnTo>
                  <a:pt x="203" y="98"/>
                </a:lnTo>
                <a:cubicBezTo>
                  <a:pt x="221" y="79"/>
                  <a:pt x="221" y="47"/>
                  <a:pt x="203" y="28"/>
                </a:cubicBezTo>
                <a:lnTo>
                  <a:pt x="203" y="28"/>
                </a:lnTo>
                <a:cubicBezTo>
                  <a:pt x="183" y="9"/>
                  <a:pt x="152" y="9"/>
                  <a:pt x="133" y="28"/>
                </a:cubicBezTo>
                <a:lnTo>
                  <a:pt x="117" y="44"/>
                </a:lnTo>
                <a:lnTo>
                  <a:pt x="101" y="28"/>
                </a:lnTo>
                <a:lnTo>
                  <a:pt x="101" y="28"/>
                </a:lnTo>
                <a:cubicBezTo>
                  <a:pt x="92" y="19"/>
                  <a:pt x="79" y="14"/>
                  <a:pt x="66" y="14"/>
                </a:cubicBezTo>
                <a:close/>
              </a:path>
            </a:pathLst>
          </a:custGeom>
          <a:gradFill>
            <a:gsLst>
              <a:gs pos="0">
                <a:srgbClr val="283C4F"/>
              </a:gs>
              <a:gs pos="100000">
                <a:srgbClr val="17242F"/>
              </a:gs>
            </a:gsLst>
            <a:lin ang="5400000" scaled="1"/>
          </a:gradFill>
          <a:ln>
            <a:solidFill>
              <a:srgbClr val="283C4F"/>
            </a:solidFill>
          </a:ln>
          <a:effectLst/>
        </p:spPr>
        <p:txBody>
          <a:bodyPr wrap="square" lIns="91440" tIns="45720" rIns="91440" bIns="45720" anchor="ctr">
            <a:normAutofit lnSpcReduction="10000"/>
          </a:bodyPr>
          <a:lstStyle/>
          <a:p>
            <a:pPr algn="ctr"/>
            <a:endParaRPr>
              <a:cs typeface="+mn-ea"/>
              <a:sym typeface="+mn-lt"/>
            </a:endParaRPr>
          </a:p>
        </p:txBody>
      </p:sp>
      <p:sp>
        <p:nvSpPr>
          <p:cNvPr id="46" name="iṧḻïḋé">
            <a:extLst>
              <a:ext uri="{FF2B5EF4-FFF2-40B4-BE49-F238E27FC236}">
                <a16:creationId xmlns:a16="http://schemas.microsoft.com/office/drawing/2014/main" xmlns:mc="http://schemas.openxmlformats.org/markup-compatibility/2006" xmlns:p14="http://schemas.microsoft.com/office/powerpoint/2010/main" xmlns="" id="{B03288C4-ED3E-4AFE-8770-3535F9D2C136}"/>
              </a:ext>
            </a:extLst>
          </p:cNvPr>
          <p:cNvSpPr/>
          <p:nvPr/>
        </p:nvSpPr>
        <p:spPr bwMode="auto">
          <a:xfrm>
            <a:off x="999408" y="3923316"/>
            <a:ext cx="382587" cy="304800"/>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lnTo>
                  <a:pt x="25" y="171"/>
                </a:lnTo>
                <a:cubicBezTo>
                  <a:pt x="11" y="171"/>
                  <a:pt x="0" y="160"/>
                  <a:pt x="0" y="146"/>
                </a:cubicBezTo>
                <a:lnTo>
                  <a:pt x="0" y="44"/>
                </a:lnTo>
                <a:lnTo>
                  <a:pt x="0" y="44"/>
                </a:lnTo>
                <a:cubicBezTo>
                  <a:pt x="0" y="31"/>
                  <a:pt x="11" y="19"/>
                  <a:pt x="25" y="19"/>
                </a:cubicBezTo>
                <a:lnTo>
                  <a:pt x="59" y="19"/>
                </a:lnTo>
                <a:lnTo>
                  <a:pt x="62" y="9"/>
                </a:lnTo>
                <a:lnTo>
                  <a:pt x="62" y="9"/>
                </a:lnTo>
                <a:cubicBezTo>
                  <a:pt x="63" y="4"/>
                  <a:pt x="68" y="0"/>
                  <a:pt x="74" y="0"/>
                </a:cubicBezTo>
                <a:lnTo>
                  <a:pt x="141" y="0"/>
                </a:lnTo>
                <a:lnTo>
                  <a:pt x="141" y="0"/>
                </a:lnTo>
                <a:cubicBezTo>
                  <a:pt x="147" y="0"/>
                  <a:pt x="152" y="4"/>
                  <a:pt x="153" y="9"/>
                </a:cubicBezTo>
                <a:lnTo>
                  <a:pt x="154" y="10"/>
                </a:lnTo>
                <a:lnTo>
                  <a:pt x="156" y="19"/>
                </a:lnTo>
                <a:lnTo>
                  <a:pt x="190" y="19"/>
                </a:lnTo>
                <a:lnTo>
                  <a:pt x="190" y="19"/>
                </a:lnTo>
                <a:cubicBezTo>
                  <a:pt x="204" y="19"/>
                  <a:pt x="215" y="31"/>
                  <a:pt x="215" y="44"/>
                </a:cubicBezTo>
                <a:lnTo>
                  <a:pt x="215" y="146"/>
                </a:lnTo>
                <a:lnTo>
                  <a:pt x="215" y="146"/>
                </a:lnTo>
                <a:cubicBezTo>
                  <a:pt x="215" y="160"/>
                  <a:pt x="204" y="171"/>
                  <a:pt x="190" y="171"/>
                </a:cubicBezTo>
                <a:close/>
                <a:moveTo>
                  <a:pt x="25" y="28"/>
                </a:moveTo>
                <a:lnTo>
                  <a:pt x="25" y="28"/>
                </a:lnTo>
                <a:cubicBezTo>
                  <a:pt x="15" y="28"/>
                  <a:pt x="8" y="35"/>
                  <a:pt x="8" y="44"/>
                </a:cubicBezTo>
                <a:lnTo>
                  <a:pt x="8" y="146"/>
                </a:lnTo>
                <a:lnTo>
                  <a:pt x="8" y="146"/>
                </a:lnTo>
                <a:cubicBezTo>
                  <a:pt x="8" y="155"/>
                  <a:pt x="15" y="163"/>
                  <a:pt x="25" y="163"/>
                </a:cubicBezTo>
                <a:lnTo>
                  <a:pt x="190" y="163"/>
                </a:lnTo>
                <a:lnTo>
                  <a:pt x="190" y="163"/>
                </a:lnTo>
                <a:cubicBezTo>
                  <a:pt x="200" y="163"/>
                  <a:pt x="207" y="155"/>
                  <a:pt x="207" y="146"/>
                </a:cubicBezTo>
                <a:lnTo>
                  <a:pt x="207" y="44"/>
                </a:lnTo>
                <a:lnTo>
                  <a:pt x="207" y="44"/>
                </a:lnTo>
                <a:cubicBezTo>
                  <a:pt x="207" y="35"/>
                  <a:pt x="200" y="28"/>
                  <a:pt x="190" y="28"/>
                </a:cubicBezTo>
                <a:lnTo>
                  <a:pt x="150" y="28"/>
                </a:lnTo>
                <a:lnTo>
                  <a:pt x="145" y="11"/>
                </a:lnTo>
                <a:lnTo>
                  <a:pt x="145" y="11"/>
                </a:lnTo>
                <a:cubicBezTo>
                  <a:pt x="145" y="9"/>
                  <a:pt x="143" y="8"/>
                  <a:pt x="141" y="8"/>
                </a:cubicBezTo>
                <a:lnTo>
                  <a:pt x="74" y="8"/>
                </a:lnTo>
                <a:lnTo>
                  <a:pt x="74" y="8"/>
                </a:lnTo>
                <a:cubicBezTo>
                  <a:pt x="72" y="8"/>
                  <a:pt x="70" y="9"/>
                  <a:pt x="70" y="11"/>
                </a:cubicBezTo>
                <a:lnTo>
                  <a:pt x="65" y="28"/>
                </a:lnTo>
                <a:lnTo>
                  <a:pt x="25" y="28"/>
                </a:lnTo>
                <a:close/>
                <a:moveTo>
                  <a:pt x="108" y="146"/>
                </a:moveTo>
                <a:lnTo>
                  <a:pt x="108" y="146"/>
                </a:lnTo>
                <a:cubicBezTo>
                  <a:pt x="61" y="146"/>
                  <a:pt x="37" y="89"/>
                  <a:pt x="70" y="55"/>
                </a:cubicBezTo>
                <a:lnTo>
                  <a:pt x="70" y="55"/>
                </a:lnTo>
                <a:cubicBezTo>
                  <a:pt x="104" y="22"/>
                  <a:pt x="160" y="46"/>
                  <a:pt x="160" y="93"/>
                </a:cubicBezTo>
                <a:lnTo>
                  <a:pt x="160" y="93"/>
                </a:lnTo>
                <a:cubicBezTo>
                  <a:pt x="160" y="122"/>
                  <a:pt x="136" y="146"/>
                  <a:pt x="108" y="146"/>
                </a:cubicBezTo>
                <a:close/>
                <a:moveTo>
                  <a:pt x="108" y="48"/>
                </a:moveTo>
                <a:lnTo>
                  <a:pt x="108" y="48"/>
                </a:lnTo>
                <a:cubicBezTo>
                  <a:pt x="68" y="48"/>
                  <a:pt x="48" y="96"/>
                  <a:pt x="76" y="124"/>
                </a:cubicBezTo>
                <a:lnTo>
                  <a:pt x="76" y="124"/>
                </a:lnTo>
                <a:cubicBezTo>
                  <a:pt x="104" y="152"/>
                  <a:pt x="152" y="133"/>
                  <a:pt x="152" y="93"/>
                </a:cubicBezTo>
                <a:lnTo>
                  <a:pt x="152" y="93"/>
                </a:lnTo>
                <a:cubicBezTo>
                  <a:pt x="152" y="68"/>
                  <a:pt x="132" y="48"/>
                  <a:pt x="108" y="48"/>
                </a:cubicBezTo>
                <a:close/>
                <a:moveTo>
                  <a:pt x="185" y="43"/>
                </a:moveTo>
                <a:lnTo>
                  <a:pt x="185" y="43"/>
                </a:lnTo>
                <a:cubicBezTo>
                  <a:pt x="178" y="43"/>
                  <a:pt x="175" y="52"/>
                  <a:pt x="180" y="56"/>
                </a:cubicBezTo>
                <a:lnTo>
                  <a:pt x="180" y="56"/>
                </a:lnTo>
                <a:cubicBezTo>
                  <a:pt x="184" y="61"/>
                  <a:pt x="193" y="58"/>
                  <a:pt x="193" y="51"/>
                </a:cubicBezTo>
                <a:lnTo>
                  <a:pt x="193" y="51"/>
                </a:lnTo>
                <a:cubicBezTo>
                  <a:pt x="193" y="46"/>
                  <a:pt x="189" y="43"/>
                  <a:pt x="185" y="43"/>
                </a:cubicBezTo>
                <a:close/>
              </a:path>
            </a:pathLst>
          </a:custGeom>
          <a:gradFill>
            <a:gsLst>
              <a:gs pos="0">
                <a:srgbClr val="17242F"/>
              </a:gs>
              <a:gs pos="100000">
                <a:srgbClr val="283C4F"/>
              </a:gs>
            </a:gsLst>
            <a:lin ang="5400000" scaled="1"/>
          </a:gradFill>
          <a:ln>
            <a:solidFill>
              <a:srgbClr val="283C4F"/>
            </a:solidFill>
          </a:ln>
          <a:effectLst/>
        </p:spPr>
        <p:txBody>
          <a:bodyPr wrap="square" lIns="91440" tIns="45720" rIns="91440" bIns="45720" anchor="ctr">
            <a:normAutofit fontScale="92500" lnSpcReduction="20000"/>
          </a:bodyPr>
          <a:lstStyle/>
          <a:p>
            <a:pPr algn="ctr"/>
            <a:endParaRPr>
              <a:cs typeface="+mn-ea"/>
              <a:sym typeface="+mn-lt"/>
            </a:endParaRPr>
          </a:p>
        </p:txBody>
      </p:sp>
    </p:spTree>
    <p:extLst>
      <p:ext uri="{BB962C8B-B14F-4D97-AF65-F5344CB8AC3E}">
        <p14:creationId xmlns:p14="http://schemas.microsoft.com/office/powerpoint/2010/main" val="191294259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strVal val="#ppt_w+.3"/>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animEffect transition="in" filter="fade">
                                      <p:cBhvr>
                                        <p:cTn id="22" dur="500"/>
                                        <p:tgtEl>
                                          <p:spTgt spid="3"/>
                                        </p:tgtEl>
                                      </p:cBhvr>
                                    </p:animEffect>
                                  </p:childTnLst>
                                </p:cTn>
                              </p:par>
                            </p:childTnLst>
                          </p:cTn>
                        </p:par>
                        <p:par>
                          <p:cTn id="23" fill="hold">
                            <p:stCondLst>
                              <p:cond delay="21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600"/>
                            </p:stCondLst>
                            <p:childTnLst>
                              <p:par>
                                <p:cTn id="28" presetID="53" presetClass="entr" presetSubtype="16"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p:cTn id="30" dur="500" fill="hold"/>
                                        <p:tgtEl>
                                          <p:spTgt spid="33"/>
                                        </p:tgtEl>
                                        <p:attrNameLst>
                                          <p:attrName>ppt_w</p:attrName>
                                        </p:attrNameLst>
                                      </p:cBhvr>
                                      <p:tavLst>
                                        <p:tav tm="0">
                                          <p:val>
                                            <p:fltVal val="0"/>
                                          </p:val>
                                        </p:tav>
                                        <p:tav tm="100000">
                                          <p:val>
                                            <p:strVal val="#ppt_w"/>
                                          </p:val>
                                        </p:tav>
                                      </p:tavLst>
                                    </p:anim>
                                    <p:anim calcmode="lin" valueType="num">
                                      <p:cBhvr>
                                        <p:cTn id="31" dur="500" fill="hold"/>
                                        <p:tgtEl>
                                          <p:spTgt spid="33"/>
                                        </p:tgtEl>
                                        <p:attrNameLst>
                                          <p:attrName>ppt_h</p:attrName>
                                        </p:attrNameLst>
                                      </p:cBhvr>
                                      <p:tavLst>
                                        <p:tav tm="0">
                                          <p:val>
                                            <p:fltVal val="0"/>
                                          </p:val>
                                        </p:tav>
                                        <p:tav tm="100000">
                                          <p:val>
                                            <p:strVal val="#ppt_h"/>
                                          </p:val>
                                        </p:tav>
                                      </p:tavLst>
                                    </p:anim>
                                    <p:animEffect transition="in" filter="fade">
                                      <p:cBhvr>
                                        <p:cTn id="32" dur="500"/>
                                        <p:tgtEl>
                                          <p:spTgt spid="33"/>
                                        </p:tgtEl>
                                      </p:cBhvr>
                                    </p:animEffect>
                                  </p:childTnLst>
                                </p:cTn>
                              </p:par>
                            </p:childTnLst>
                          </p:cTn>
                        </p:par>
                        <p:par>
                          <p:cTn id="33" fill="hold">
                            <p:stCondLst>
                              <p:cond delay="3100"/>
                            </p:stCondLst>
                            <p:childTnLst>
                              <p:par>
                                <p:cTn id="34" presetID="53" presetClass="entr" presetSubtype="1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1000" fill="hold"/>
                                        <p:tgtEl>
                                          <p:spTgt spid="25"/>
                                        </p:tgtEl>
                                        <p:attrNameLst>
                                          <p:attrName>ppt_w</p:attrName>
                                        </p:attrNameLst>
                                      </p:cBhvr>
                                      <p:tavLst>
                                        <p:tav tm="0">
                                          <p:val>
                                            <p:fltVal val="0"/>
                                          </p:val>
                                        </p:tav>
                                        <p:tav tm="100000">
                                          <p:val>
                                            <p:strVal val="#ppt_w"/>
                                          </p:val>
                                        </p:tav>
                                      </p:tavLst>
                                    </p:anim>
                                    <p:anim calcmode="lin" valueType="num">
                                      <p:cBhvr>
                                        <p:cTn id="37" dur="1000" fill="hold"/>
                                        <p:tgtEl>
                                          <p:spTgt spid="25"/>
                                        </p:tgtEl>
                                        <p:attrNameLst>
                                          <p:attrName>ppt_h</p:attrName>
                                        </p:attrNameLst>
                                      </p:cBhvr>
                                      <p:tavLst>
                                        <p:tav tm="0">
                                          <p:val>
                                            <p:fltVal val="0"/>
                                          </p:val>
                                        </p:tav>
                                        <p:tav tm="100000">
                                          <p:val>
                                            <p:strVal val="#ppt_h"/>
                                          </p:val>
                                        </p:tav>
                                      </p:tavLst>
                                    </p:anim>
                                    <p:animEffect transition="in" filter="fade">
                                      <p:cBhvr>
                                        <p:cTn id="38" dur="1000"/>
                                        <p:tgtEl>
                                          <p:spTgt spid="25"/>
                                        </p:tgtEl>
                                      </p:cBhvr>
                                    </p:animEffect>
                                  </p:childTnLst>
                                </p:cTn>
                              </p:par>
                              <p:par>
                                <p:cTn id="39" presetID="23" presetClass="entr" presetSubtype="288"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strVal val="4/3*#ppt_w"/>
                                          </p:val>
                                        </p:tav>
                                        <p:tav tm="100000">
                                          <p:val>
                                            <p:strVal val="#ppt_w"/>
                                          </p:val>
                                        </p:tav>
                                      </p:tavLst>
                                    </p:anim>
                                    <p:anim calcmode="lin" valueType="num">
                                      <p:cBhvr>
                                        <p:cTn id="42" dur="1000" fill="hold"/>
                                        <p:tgtEl>
                                          <p:spTgt spid="8"/>
                                        </p:tgtEl>
                                        <p:attrNameLst>
                                          <p:attrName>ppt_h</p:attrName>
                                        </p:attrNameLst>
                                      </p:cBhvr>
                                      <p:tavLst>
                                        <p:tav tm="0">
                                          <p:val>
                                            <p:strVal val="4/3*#ppt_h"/>
                                          </p:val>
                                        </p:tav>
                                        <p:tav tm="100000">
                                          <p:val>
                                            <p:strVal val="#ppt_h"/>
                                          </p:val>
                                        </p:tav>
                                      </p:tavLst>
                                    </p:anim>
                                  </p:childTnLst>
                                </p:cTn>
                              </p:par>
                            </p:childTnLst>
                          </p:cTn>
                        </p:par>
                        <p:par>
                          <p:cTn id="43" fill="hold">
                            <p:stCondLst>
                              <p:cond delay="4100"/>
                            </p:stCondLst>
                            <p:childTnLst>
                              <p:par>
                                <p:cTn id="44" presetID="2" presetClass="entr" presetSubtype="8" fill="hold"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0-#ppt_w/2"/>
                                          </p:val>
                                        </p:tav>
                                        <p:tav tm="100000">
                                          <p:val>
                                            <p:strVal val="#ppt_x"/>
                                          </p:val>
                                        </p:tav>
                                      </p:tavLst>
                                    </p:anim>
                                    <p:anim calcmode="lin" valueType="num">
                                      <p:cBhvr additive="base">
                                        <p:cTn id="47" dur="500" fill="hold"/>
                                        <p:tgtEl>
                                          <p:spTgt spid="35"/>
                                        </p:tgtEl>
                                        <p:attrNameLst>
                                          <p:attrName>ppt_y</p:attrName>
                                        </p:attrNameLst>
                                      </p:cBhvr>
                                      <p:tavLst>
                                        <p:tav tm="0">
                                          <p:val>
                                            <p:strVal val="#ppt_y"/>
                                          </p:val>
                                        </p:tav>
                                        <p:tav tm="100000">
                                          <p:val>
                                            <p:strVal val="#ppt_y"/>
                                          </p:val>
                                        </p:tav>
                                      </p:tavLst>
                                    </p:anim>
                                  </p:childTnLst>
                                </p:cTn>
                              </p:par>
                              <p:par>
                                <p:cTn id="48" presetID="53" presetClass="entr" presetSubtype="16"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p:cTn id="50" dur="500" fill="hold"/>
                                        <p:tgtEl>
                                          <p:spTgt spid="44"/>
                                        </p:tgtEl>
                                        <p:attrNameLst>
                                          <p:attrName>ppt_w</p:attrName>
                                        </p:attrNameLst>
                                      </p:cBhvr>
                                      <p:tavLst>
                                        <p:tav tm="0">
                                          <p:val>
                                            <p:fltVal val="0"/>
                                          </p:val>
                                        </p:tav>
                                        <p:tav tm="100000">
                                          <p:val>
                                            <p:strVal val="#ppt_w"/>
                                          </p:val>
                                        </p:tav>
                                      </p:tavLst>
                                    </p:anim>
                                    <p:anim calcmode="lin" valueType="num">
                                      <p:cBhvr>
                                        <p:cTn id="51" dur="500" fill="hold"/>
                                        <p:tgtEl>
                                          <p:spTgt spid="44"/>
                                        </p:tgtEl>
                                        <p:attrNameLst>
                                          <p:attrName>ppt_h</p:attrName>
                                        </p:attrNameLst>
                                      </p:cBhvr>
                                      <p:tavLst>
                                        <p:tav tm="0">
                                          <p:val>
                                            <p:fltVal val="0"/>
                                          </p:val>
                                        </p:tav>
                                        <p:tav tm="100000">
                                          <p:val>
                                            <p:strVal val="#ppt_h"/>
                                          </p:val>
                                        </p:tav>
                                      </p:tavLst>
                                    </p:anim>
                                    <p:animEffect transition="in" filter="fade">
                                      <p:cBhvr>
                                        <p:cTn id="52" dur="500"/>
                                        <p:tgtEl>
                                          <p:spTgt spid="44"/>
                                        </p:tgtEl>
                                      </p:cBhvr>
                                    </p:animEffect>
                                  </p:childTnLst>
                                </p:cTn>
                              </p:par>
                            </p:childTnLst>
                          </p:cTn>
                        </p:par>
                        <p:par>
                          <p:cTn id="53" fill="hold">
                            <p:stCondLst>
                              <p:cond delay="4600"/>
                            </p:stCondLst>
                            <p:childTnLst>
                              <p:par>
                                <p:cTn id="54" presetID="53" presetClass="entr" presetSubtype="16" fill="hold" grpId="0" nodeType="after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childTnLst>
                          </p:cTn>
                        </p:par>
                        <p:par>
                          <p:cTn id="59" fill="hold">
                            <p:stCondLst>
                              <p:cond delay="5100"/>
                            </p:stCondLst>
                            <p:childTnLst>
                              <p:par>
                                <p:cTn id="60" presetID="53" presetClass="entr" presetSubtype="16"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1000" fill="hold"/>
                                        <p:tgtEl>
                                          <p:spTgt spid="26"/>
                                        </p:tgtEl>
                                        <p:attrNameLst>
                                          <p:attrName>ppt_w</p:attrName>
                                        </p:attrNameLst>
                                      </p:cBhvr>
                                      <p:tavLst>
                                        <p:tav tm="0">
                                          <p:val>
                                            <p:fltVal val="0"/>
                                          </p:val>
                                        </p:tav>
                                        <p:tav tm="100000">
                                          <p:val>
                                            <p:strVal val="#ppt_w"/>
                                          </p:val>
                                        </p:tav>
                                      </p:tavLst>
                                    </p:anim>
                                    <p:anim calcmode="lin" valueType="num">
                                      <p:cBhvr>
                                        <p:cTn id="63" dur="1000" fill="hold"/>
                                        <p:tgtEl>
                                          <p:spTgt spid="26"/>
                                        </p:tgtEl>
                                        <p:attrNameLst>
                                          <p:attrName>ppt_h</p:attrName>
                                        </p:attrNameLst>
                                      </p:cBhvr>
                                      <p:tavLst>
                                        <p:tav tm="0">
                                          <p:val>
                                            <p:fltVal val="0"/>
                                          </p:val>
                                        </p:tav>
                                        <p:tav tm="100000">
                                          <p:val>
                                            <p:strVal val="#ppt_h"/>
                                          </p:val>
                                        </p:tav>
                                      </p:tavLst>
                                    </p:anim>
                                    <p:animEffect transition="in" filter="fade">
                                      <p:cBhvr>
                                        <p:cTn id="64" dur="1000"/>
                                        <p:tgtEl>
                                          <p:spTgt spid="26"/>
                                        </p:tgtEl>
                                      </p:cBhvr>
                                    </p:animEffect>
                                  </p:childTnLst>
                                </p:cTn>
                              </p:par>
                              <p:par>
                                <p:cTn id="65" presetID="23" presetClass="entr" presetSubtype="288"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1000" fill="hold"/>
                                        <p:tgtEl>
                                          <p:spTgt spid="11"/>
                                        </p:tgtEl>
                                        <p:attrNameLst>
                                          <p:attrName>ppt_w</p:attrName>
                                        </p:attrNameLst>
                                      </p:cBhvr>
                                      <p:tavLst>
                                        <p:tav tm="0">
                                          <p:val>
                                            <p:strVal val="4/3*#ppt_w"/>
                                          </p:val>
                                        </p:tav>
                                        <p:tav tm="100000">
                                          <p:val>
                                            <p:strVal val="#ppt_w"/>
                                          </p:val>
                                        </p:tav>
                                      </p:tavLst>
                                    </p:anim>
                                    <p:anim calcmode="lin" valueType="num">
                                      <p:cBhvr>
                                        <p:cTn id="68" dur="1000" fill="hold"/>
                                        <p:tgtEl>
                                          <p:spTgt spid="11"/>
                                        </p:tgtEl>
                                        <p:attrNameLst>
                                          <p:attrName>ppt_h</p:attrName>
                                        </p:attrNameLst>
                                      </p:cBhvr>
                                      <p:tavLst>
                                        <p:tav tm="0">
                                          <p:val>
                                            <p:strVal val="4/3*#ppt_h"/>
                                          </p:val>
                                        </p:tav>
                                        <p:tav tm="100000">
                                          <p:val>
                                            <p:strVal val="#ppt_h"/>
                                          </p:val>
                                        </p:tav>
                                      </p:tavLst>
                                    </p:anim>
                                  </p:childTnLst>
                                </p:cTn>
                              </p:par>
                            </p:childTnLst>
                          </p:cTn>
                        </p:par>
                        <p:par>
                          <p:cTn id="69" fill="hold">
                            <p:stCondLst>
                              <p:cond delay="6100"/>
                            </p:stCondLst>
                            <p:childTnLst>
                              <p:par>
                                <p:cTn id="70" presetID="2" presetClass="entr" presetSubtype="8" fill="hold" nodeType="after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additive="base">
                                        <p:cTn id="72" dur="500" fill="hold"/>
                                        <p:tgtEl>
                                          <p:spTgt spid="38"/>
                                        </p:tgtEl>
                                        <p:attrNameLst>
                                          <p:attrName>ppt_x</p:attrName>
                                        </p:attrNameLst>
                                      </p:cBhvr>
                                      <p:tavLst>
                                        <p:tav tm="0">
                                          <p:val>
                                            <p:strVal val="0-#ppt_w/2"/>
                                          </p:val>
                                        </p:tav>
                                        <p:tav tm="100000">
                                          <p:val>
                                            <p:strVal val="#ppt_x"/>
                                          </p:val>
                                        </p:tav>
                                      </p:tavLst>
                                    </p:anim>
                                    <p:anim calcmode="lin" valueType="num">
                                      <p:cBhvr additive="base">
                                        <p:cTn id="73" dur="500" fill="hold"/>
                                        <p:tgtEl>
                                          <p:spTgt spid="38"/>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p:cTn id="76" dur="500" fill="hold"/>
                                        <p:tgtEl>
                                          <p:spTgt spid="45"/>
                                        </p:tgtEl>
                                        <p:attrNameLst>
                                          <p:attrName>ppt_w</p:attrName>
                                        </p:attrNameLst>
                                      </p:cBhvr>
                                      <p:tavLst>
                                        <p:tav tm="0">
                                          <p:val>
                                            <p:fltVal val="0"/>
                                          </p:val>
                                        </p:tav>
                                        <p:tav tm="100000">
                                          <p:val>
                                            <p:strVal val="#ppt_w"/>
                                          </p:val>
                                        </p:tav>
                                      </p:tavLst>
                                    </p:anim>
                                    <p:anim calcmode="lin" valueType="num">
                                      <p:cBhvr>
                                        <p:cTn id="77" dur="500" fill="hold"/>
                                        <p:tgtEl>
                                          <p:spTgt spid="45"/>
                                        </p:tgtEl>
                                        <p:attrNameLst>
                                          <p:attrName>ppt_h</p:attrName>
                                        </p:attrNameLst>
                                      </p:cBhvr>
                                      <p:tavLst>
                                        <p:tav tm="0">
                                          <p:val>
                                            <p:fltVal val="0"/>
                                          </p:val>
                                        </p:tav>
                                        <p:tav tm="100000">
                                          <p:val>
                                            <p:strVal val="#ppt_h"/>
                                          </p:val>
                                        </p:tav>
                                      </p:tavLst>
                                    </p:anim>
                                    <p:animEffect transition="in" filter="fade">
                                      <p:cBhvr>
                                        <p:cTn id="78" dur="500"/>
                                        <p:tgtEl>
                                          <p:spTgt spid="45"/>
                                        </p:tgtEl>
                                      </p:cBhvr>
                                    </p:animEffect>
                                  </p:childTnLst>
                                </p:cTn>
                              </p:par>
                            </p:childTnLst>
                          </p:cTn>
                        </p:par>
                        <p:par>
                          <p:cTn id="79" fill="hold">
                            <p:stCondLst>
                              <p:cond delay="6600"/>
                            </p:stCondLst>
                            <p:childTnLst>
                              <p:par>
                                <p:cTn id="80" presetID="53" presetClass="entr" presetSubtype="16"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p:cTn id="82" dur="500" fill="hold"/>
                                        <p:tgtEl>
                                          <p:spTgt spid="34"/>
                                        </p:tgtEl>
                                        <p:attrNameLst>
                                          <p:attrName>ppt_w</p:attrName>
                                        </p:attrNameLst>
                                      </p:cBhvr>
                                      <p:tavLst>
                                        <p:tav tm="0">
                                          <p:val>
                                            <p:fltVal val="0"/>
                                          </p:val>
                                        </p:tav>
                                        <p:tav tm="100000">
                                          <p:val>
                                            <p:strVal val="#ppt_w"/>
                                          </p:val>
                                        </p:tav>
                                      </p:tavLst>
                                    </p:anim>
                                    <p:anim calcmode="lin" valueType="num">
                                      <p:cBhvr>
                                        <p:cTn id="83" dur="500" fill="hold"/>
                                        <p:tgtEl>
                                          <p:spTgt spid="34"/>
                                        </p:tgtEl>
                                        <p:attrNameLst>
                                          <p:attrName>ppt_h</p:attrName>
                                        </p:attrNameLst>
                                      </p:cBhvr>
                                      <p:tavLst>
                                        <p:tav tm="0">
                                          <p:val>
                                            <p:fltVal val="0"/>
                                          </p:val>
                                        </p:tav>
                                        <p:tav tm="100000">
                                          <p:val>
                                            <p:strVal val="#ppt_h"/>
                                          </p:val>
                                        </p:tav>
                                      </p:tavLst>
                                    </p:anim>
                                    <p:animEffect transition="in" filter="fade">
                                      <p:cBhvr>
                                        <p:cTn id="84" dur="500"/>
                                        <p:tgtEl>
                                          <p:spTgt spid="34"/>
                                        </p:tgtEl>
                                      </p:cBhvr>
                                    </p:animEffect>
                                  </p:childTnLst>
                                </p:cTn>
                              </p:par>
                            </p:childTnLst>
                          </p:cTn>
                        </p:par>
                        <p:par>
                          <p:cTn id="85" fill="hold">
                            <p:stCondLst>
                              <p:cond delay="7100"/>
                            </p:stCondLst>
                            <p:childTnLst>
                              <p:par>
                                <p:cTn id="86" presetID="53" presetClass="entr" presetSubtype="16" fill="hold" grpId="0" nodeType="afterEffect">
                                  <p:stCondLst>
                                    <p:cond delay="0"/>
                                  </p:stCondLst>
                                  <p:childTnLst>
                                    <p:set>
                                      <p:cBhvr>
                                        <p:cTn id="87" dur="1" fill="hold">
                                          <p:stCondLst>
                                            <p:cond delay="0"/>
                                          </p:stCondLst>
                                        </p:cTn>
                                        <p:tgtEl>
                                          <p:spTgt spid="27"/>
                                        </p:tgtEl>
                                        <p:attrNameLst>
                                          <p:attrName>style.visibility</p:attrName>
                                        </p:attrNameLst>
                                      </p:cBhvr>
                                      <p:to>
                                        <p:strVal val="visible"/>
                                      </p:to>
                                    </p:set>
                                    <p:anim calcmode="lin" valueType="num">
                                      <p:cBhvr>
                                        <p:cTn id="88" dur="1000" fill="hold"/>
                                        <p:tgtEl>
                                          <p:spTgt spid="27"/>
                                        </p:tgtEl>
                                        <p:attrNameLst>
                                          <p:attrName>ppt_w</p:attrName>
                                        </p:attrNameLst>
                                      </p:cBhvr>
                                      <p:tavLst>
                                        <p:tav tm="0">
                                          <p:val>
                                            <p:fltVal val="0"/>
                                          </p:val>
                                        </p:tav>
                                        <p:tav tm="100000">
                                          <p:val>
                                            <p:strVal val="#ppt_w"/>
                                          </p:val>
                                        </p:tav>
                                      </p:tavLst>
                                    </p:anim>
                                    <p:anim calcmode="lin" valueType="num">
                                      <p:cBhvr>
                                        <p:cTn id="89" dur="1000" fill="hold"/>
                                        <p:tgtEl>
                                          <p:spTgt spid="27"/>
                                        </p:tgtEl>
                                        <p:attrNameLst>
                                          <p:attrName>ppt_h</p:attrName>
                                        </p:attrNameLst>
                                      </p:cBhvr>
                                      <p:tavLst>
                                        <p:tav tm="0">
                                          <p:val>
                                            <p:fltVal val="0"/>
                                          </p:val>
                                        </p:tav>
                                        <p:tav tm="100000">
                                          <p:val>
                                            <p:strVal val="#ppt_h"/>
                                          </p:val>
                                        </p:tav>
                                      </p:tavLst>
                                    </p:anim>
                                    <p:animEffect transition="in" filter="fade">
                                      <p:cBhvr>
                                        <p:cTn id="90" dur="1000"/>
                                        <p:tgtEl>
                                          <p:spTgt spid="27"/>
                                        </p:tgtEl>
                                      </p:cBhvr>
                                    </p:animEffect>
                                  </p:childTnLst>
                                </p:cTn>
                              </p:par>
                              <p:par>
                                <p:cTn id="91" presetID="23" presetClass="entr" presetSubtype="288"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p:cTn id="93" dur="1000" fill="hold"/>
                                        <p:tgtEl>
                                          <p:spTgt spid="12"/>
                                        </p:tgtEl>
                                        <p:attrNameLst>
                                          <p:attrName>ppt_w</p:attrName>
                                        </p:attrNameLst>
                                      </p:cBhvr>
                                      <p:tavLst>
                                        <p:tav tm="0">
                                          <p:val>
                                            <p:strVal val="4/3*#ppt_w"/>
                                          </p:val>
                                        </p:tav>
                                        <p:tav tm="100000">
                                          <p:val>
                                            <p:strVal val="#ppt_w"/>
                                          </p:val>
                                        </p:tav>
                                      </p:tavLst>
                                    </p:anim>
                                    <p:anim calcmode="lin" valueType="num">
                                      <p:cBhvr>
                                        <p:cTn id="94" dur="1000" fill="hold"/>
                                        <p:tgtEl>
                                          <p:spTgt spid="12"/>
                                        </p:tgtEl>
                                        <p:attrNameLst>
                                          <p:attrName>ppt_h</p:attrName>
                                        </p:attrNameLst>
                                      </p:cBhvr>
                                      <p:tavLst>
                                        <p:tav tm="0">
                                          <p:val>
                                            <p:strVal val="4/3*#ppt_h"/>
                                          </p:val>
                                        </p:tav>
                                        <p:tav tm="100000">
                                          <p:val>
                                            <p:strVal val="#ppt_h"/>
                                          </p:val>
                                        </p:tav>
                                      </p:tavLst>
                                    </p:anim>
                                  </p:childTnLst>
                                </p:cTn>
                              </p:par>
                            </p:childTnLst>
                          </p:cTn>
                        </p:par>
                        <p:par>
                          <p:cTn id="95" fill="hold">
                            <p:stCondLst>
                              <p:cond delay="8100"/>
                            </p:stCondLst>
                            <p:childTnLst>
                              <p:par>
                                <p:cTn id="96" presetID="2" presetClass="entr" presetSubtype="8" fill="hold" nodeType="after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500" fill="hold"/>
                                        <p:tgtEl>
                                          <p:spTgt spid="41"/>
                                        </p:tgtEl>
                                        <p:attrNameLst>
                                          <p:attrName>ppt_x</p:attrName>
                                        </p:attrNameLst>
                                      </p:cBhvr>
                                      <p:tavLst>
                                        <p:tav tm="0">
                                          <p:val>
                                            <p:strVal val="0-#ppt_w/2"/>
                                          </p:val>
                                        </p:tav>
                                        <p:tav tm="100000">
                                          <p:val>
                                            <p:strVal val="#ppt_x"/>
                                          </p:val>
                                        </p:tav>
                                      </p:tavLst>
                                    </p:anim>
                                    <p:anim calcmode="lin" valueType="num">
                                      <p:cBhvr additive="base">
                                        <p:cTn id="99" dur="500" fill="hold"/>
                                        <p:tgtEl>
                                          <p:spTgt spid="41"/>
                                        </p:tgtEl>
                                        <p:attrNameLst>
                                          <p:attrName>ppt_y</p:attrName>
                                        </p:attrNameLst>
                                      </p:cBhvr>
                                      <p:tavLst>
                                        <p:tav tm="0">
                                          <p:val>
                                            <p:strVal val="#ppt_y"/>
                                          </p:val>
                                        </p:tav>
                                        <p:tav tm="100000">
                                          <p:val>
                                            <p:strVal val="#ppt_y"/>
                                          </p:val>
                                        </p:tav>
                                      </p:tavLst>
                                    </p:anim>
                                  </p:childTnLst>
                                </p:cTn>
                              </p:par>
                              <p:par>
                                <p:cTn id="100" presetID="53" presetClass="entr" presetSubtype="16"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Effect transition="in" filter="fade">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p:bldP spid="11" grpId="0" animBg="1"/>
      <p:bldP spid="12" grpId="0" animBg="1"/>
      <p:bldP spid="8" grpId="0" animBg="1"/>
      <p:bldP spid="25" grpId="0"/>
      <p:bldP spid="26" grpId="0"/>
      <p:bldP spid="27" grpId="0"/>
      <p:bldP spid="32" grpId="0" animBg="1"/>
      <p:bldP spid="33" grpId="0" animBg="1"/>
      <p:bldP spid="34" grpId="0" animBg="1"/>
      <p:bldP spid="44" grpId="0" animBg="1"/>
      <p:bldP spid="45" grpId="0"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xmlns:mc="http://schemas.openxmlformats.org/markup-compatibility/2006" xmlns:p14="http://schemas.microsoft.com/office/powerpoint/2010/main" xmlns="" id="{B2DB2308-8C11-45D2-9FB8-E21DF58284AC}"/>
              </a:ext>
            </a:extLst>
          </p:cNvPr>
          <p:cNvGrpSpPr/>
          <p:nvPr/>
        </p:nvGrpSpPr>
        <p:grpSpPr>
          <a:xfrm flipH="1">
            <a:off x="0" y="1200600"/>
            <a:ext cx="3605686" cy="3462279"/>
            <a:chOff x="5538314" y="1200600"/>
            <a:chExt cx="3605686" cy="3462279"/>
          </a:xfrm>
        </p:grpSpPr>
        <p:sp>
          <p:nvSpPr>
            <p:cNvPr id="9" name="Freeform 9">
              <a:extLst>
                <a:ext uri="{FF2B5EF4-FFF2-40B4-BE49-F238E27FC236}">
                  <a16:creationId xmlns:a16="http://schemas.microsoft.com/office/drawing/2014/main" xmlns:mc="http://schemas.openxmlformats.org/markup-compatibility/2006" xmlns:p14="http://schemas.microsoft.com/office/powerpoint/2010/main" xmlns="" id="{1A55A893-E97E-44A7-B58B-41DCD56C3C96}"/>
                </a:ext>
              </a:extLst>
            </p:cNvPr>
            <p:cNvSpPr/>
            <p:nvPr/>
          </p:nvSpPr>
          <p:spPr>
            <a:xfrm rot="18900000" flipH="1">
              <a:off x="6776226" y="1200600"/>
              <a:ext cx="2261180" cy="2261180"/>
            </a:xfrm>
            <a:custGeom>
              <a:avLst/>
              <a:gdLst/>
              <a:ahLst/>
              <a:cxnLst>
                <a:cxn ang="0">
                  <a:pos x="wd2" y="hd2"/>
                </a:cxn>
                <a:cxn ang="5400000">
                  <a:pos x="wd2" y="hd2"/>
                </a:cxn>
                <a:cxn ang="10800000">
                  <a:pos x="wd2" y="hd2"/>
                </a:cxn>
                <a:cxn ang="16200000">
                  <a:pos x="wd2" y="hd2"/>
                </a:cxn>
              </a:cxnLst>
              <a:rect l="0" t="0" r="r" b="b"/>
              <a:pathLst>
                <a:path w="21600" h="21600" extrusionOk="0">
                  <a:moveTo>
                    <a:pt x="3175" y="18451"/>
                  </a:moveTo>
                  <a:cubicBezTo>
                    <a:pt x="5222" y="20471"/>
                    <a:pt x="7922" y="21600"/>
                    <a:pt x="10800" y="21600"/>
                  </a:cubicBezTo>
                  <a:cubicBezTo>
                    <a:pt x="10800" y="16519"/>
                    <a:pt x="10800" y="16519"/>
                    <a:pt x="10800" y="16519"/>
                  </a:cubicBezTo>
                  <a:cubicBezTo>
                    <a:pt x="9287" y="16519"/>
                    <a:pt x="7833" y="15925"/>
                    <a:pt x="6765" y="14826"/>
                  </a:cubicBezTo>
                  <a:cubicBezTo>
                    <a:pt x="5697" y="13756"/>
                    <a:pt x="5103" y="12330"/>
                    <a:pt x="5103" y="10785"/>
                  </a:cubicBezTo>
                  <a:cubicBezTo>
                    <a:pt x="5103" y="9270"/>
                    <a:pt x="5697" y="7844"/>
                    <a:pt x="6765" y="6744"/>
                  </a:cubicBezTo>
                  <a:cubicBezTo>
                    <a:pt x="7833" y="5675"/>
                    <a:pt x="9287" y="5081"/>
                    <a:pt x="10800" y="5081"/>
                  </a:cubicBezTo>
                  <a:cubicBezTo>
                    <a:pt x="12313" y="5081"/>
                    <a:pt x="13767" y="5675"/>
                    <a:pt x="14835" y="6744"/>
                  </a:cubicBezTo>
                  <a:cubicBezTo>
                    <a:pt x="15903" y="7844"/>
                    <a:pt x="16497" y="9270"/>
                    <a:pt x="16497" y="10785"/>
                  </a:cubicBezTo>
                  <a:cubicBezTo>
                    <a:pt x="21600" y="10785"/>
                    <a:pt x="21600" y="10785"/>
                    <a:pt x="21600" y="10785"/>
                  </a:cubicBezTo>
                  <a:cubicBezTo>
                    <a:pt x="21600" y="7903"/>
                    <a:pt x="20473" y="5199"/>
                    <a:pt x="18425" y="3149"/>
                  </a:cubicBezTo>
                  <a:cubicBezTo>
                    <a:pt x="16408" y="1129"/>
                    <a:pt x="13678" y="0"/>
                    <a:pt x="10800" y="0"/>
                  </a:cubicBezTo>
                  <a:cubicBezTo>
                    <a:pt x="7922" y="0"/>
                    <a:pt x="5222" y="1129"/>
                    <a:pt x="3175" y="3149"/>
                  </a:cubicBezTo>
                  <a:cubicBezTo>
                    <a:pt x="1127" y="5199"/>
                    <a:pt x="0" y="7903"/>
                    <a:pt x="0" y="10785"/>
                  </a:cubicBezTo>
                  <a:cubicBezTo>
                    <a:pt x="0" y="13697"/>
                    <a:pt x="1127" y="16401"/>
                    <a:pt x="3175" y="18451"/>
                  </a:cubicBezTo>
                  <a:close/>
                </a:path>
              </a:pathLst>
            </a:custGeom>
            <a:gradFill flip="none" rotWithShape="1">
              <a:gsLst>
                <a:gs pos="0">
                  <a:srgbClr val="5487B1"/>
                </a:gs>
                <a:gs pos="100000">
                  <a:srgbClr val="324C64"/>
                </a:gs>
              </a:gsLst>
              <a:lin ang="10800000" scaled="1"/>
              <a:tileRect/>
            </a:gradFill>
            <a:ln w="12700">
              <a:miter lim="400000"/>
            </a:ln>
          </p:spPr>
          <p:txBody>
            <a:bodyPr lIns="34289" rIns="34289"/>
            <a:lstStyle/>
            <a:p>
              <a:pPr>
                <a:defRPr sz="1300"/>
              </a:pPr>
              <a:endParaRPr>
                <a:cs typeface="+mn-ea"/>
                <a:sym typeface="+mn-lt"/>
              </a:endParaRPr>
            </a:p>
          </p:txBody>
        </p:sp>
        <p:sp>
          <p:nvSpPr>
            <p:cNvPr id="10" name="Freeform 9">
              <a:extLst>
                <a:ext uri="{FF2B5EF4-FFF2-40B4-BE49-F238E27FC236}">
                  <a16:creationId xmlns:a16="http://schemas.microsoft.com/office/drawing/2014/main" xmlns:mc="http://schemas.openxmlformats.org/markup-compatibility/2006" xmlns:p14="http://schemas.microsoft.com/office/powerpoint/2010/main" xmlns="" id="{A034769B-67DF-407C-B29B-CFA3E53118EE}"/>
                </a:ext>
              </a:extLst>
            </p:cNvPr>
            <p:cNvSpPr/>
            <p:nvPr/>
          </p:nvSpPr>
          <p:spPr>
            <a:xfrm rot="8100000" flipH="1">
              <a:off x="5538314" y="2401699"/>
              <a:ext cx="2261180" cy="2261180"/>
            </a:xfrm>
            <a:custGeom>
              <a:avLst/>
              <a:gdLst/>
              <a:ahLst/>
              <a:cxnLst>
                <a:cxn ang="0">
                  <a:pos x="wd2" y="hd2"/>
                </a:cxn>
                <a:cxn ang="5400000">
                  <a:pos x="wd2" y="hd2"/>
                </a:cxn>
                <a:cxn ang="10800000">
                  <a:pos x="wd2" y="hd2"/>
                </a:cxn>
                <a:cxn ang="16200000">
                  <a:pos x="wd2" y="hd2"/>
                </a:cxn>
              </a:cxnLst>
              <a:rect l="0" t="0" r="r" b="b"/>
              <a:pathLst>
                <a:path w="21600" h="21600" extrusionOk="0">
                  <a:moveTo>
                    <a:pt x="3175" y="18451"/>
                  </a:moveTo>
                  <a:cubicBezTo>
                    <a:pt x="5222" y="20471"/>
                    <a:pt x="7922" y="21600"/>
                    <a:pt x="10800" y="21600"/>
                  </a:cubicBezTo>
                  <a:cubicBezTo>
                    <a:pt x="10800" y="16519"/>
                    <a:pt x="10800" y="16519"/>
                    <a:pt x="10800" y="16519"/>
                  </a:cubicBezTo>
                  <a:cubicBezTo>
                    <a:pt x="9287" y="16519"/>
                    <a:pt x="7833" y="15925"/>
                    <a:pt x="6765" y="14826"/>
                  </a:cubicBezTo>
                  <a:cubicBezTo>
                    <a:pt x="5697" y="13756"/>
                    <a:pt x="5103" y="12330"/>
                    <a:pt x="5103" y="10785"/>
                  </a:cubicBezTo>
                  <a:cubicBezTo>
                    <a:pt x="5103" y="9270"/>
                    <a:pt x="5697" y="7844"/>
                    <a:pt x="6765" y="6744"/>
                  </a:cubicBezTo>
                  <a:cubicBezTo>
                    <a:pt x="7833" y="5675"/>
                    <a:pt x="9287" y="5081"/>
                    <a:pt x="10800" y="5081"/>
                  </a:cubicBezTo>
                  <a:cubicBezTo>
                    <a:pt x="12313" y="5081"/>
                    <a:pt x="13767" y="5675"/>
                    <a:pt x="14835" y="6744"/>
                  </a:cubicBezTo>
                  <a:cubicBezTo>
                    <a:pt x="15903" y="7844"/>
                    <a:pt x="16497" y="9270"/>
                    <a:pt x="16497" y="10785"/>
                  </a:cubicBezTo>
                  <a:cubicBezTo>
                    <a:pt x="21600" y="10785"/>
                    <a:pt x="21600" y="10785"/>
                    <a:pt x="21600" y="10785"/>
                  </a:cubicBezTo>
                  <a:cubicBezTo>
                    <a:pt x="21600" y="7903"/>
                    <a:pt x="20473" y="5199"/>
                    <a:pt x="18425" y="3149"/>
                  </a:cubicBezTo>
                  <a:cubicBezTo>
                    <a:pt x="16408" y="1129"/>
                    <a:pt x="13678" y="0"/>
                    <a:pt x="10800" y="0"/>
                  </a:cubicBezTo>
                  <a:cubicBezTo>
                    <a:pt x="7922" y="0"/>
                    <a:pt x="5222" y="1129"/>
                    <a:pt x="3175" y="3149"/>
                  </a:cubicBezTo>
                  <a:cubicBezTo>
                    <a:pt x="1127" y="5199"/>
                    <a:pt x="0" y="7903"/>
                    <a:pt x="0" y="10785"/>
                  </a:cubicBezTo>
                  <a:cubicBezTo>
                    <a:pt x="0" y="13697"/>
                    <a:pt x="1127" y="16401"/>
                    <a:pt x="3175" y="18451"/>
                  </a:cubicBezTo>
                  <a:close/>
                </a:path>
              </a:pathLst>
            </a:custGeom>
            <a:gradFill flip="none" rotWithShape="1">
              <a:gsLst>
                <a:gs pos="0">
                  <a:srgbClr val="5487B1"/>
                </a:gs>
                <a:gs pos="100000">
                  <a:srgbClr val="324C64"/>
                </a:gs>
              </a:gsLst>
              <a:lin ang="10800000" scaled="1"/>
              <a:tileRect/>
            </a:gradFill>
            <a:ln w="12700">
              <a:miter lim="400000"/>
            </a:ln>
          </p:spPr>
          <p:txBody>
            <a:bodyPr lIns="34289" rIns="34289"/>
            <a:lstStyle/>
            <a:p>
              <a:pPr>
                <a:defRPr sz="1300"/>
              </a:pPr>
              <a:endParaRPr>
                <a:cs typeface="+mn-ea"/>
                <a:sym typeface="+mn-lt"/>
              </a:endParaRPr>
            </a:p>
          </p:txBody>
        </p:sp>
        <p:sp>
          <p:nvSpPr>
            <p:cNvPr id="13" name="Freeform 11">
              <a:extLst>
                <a:ext uri="{FF2B5EF4-FFF2-40B4-BE49-F238E27FC236}">
                  <a16:creationId xmlns:a16="http://schemas.microsoft.com/office/drawing/2014/main" xmlns:mc="http://schemas.openxmlformats.org/markup-compatibility/2006" xmlns:p14="http://schemas.microsoft.com/office/powerpoint/2010/main" xmlns="" id="{C7107F05-CAB6-4A88-B7A0-1703437732DC}"/>
                </a:ext>
              </a:extLst>
            </p:cNvPr>
            <p:cNvSpPr/>
            <p:nvPr/>
          </p:nvSpPr>
          <p:spPr>
            <a:xfrm flipH="1">
              <a:off x="8018674" y="2732838"/>
              <a:ext cx="1125326" cy="1929859"/>
            </a:xfrm>
            <a:custGeom>
              <a:avLst/>
              <a:gdLst/>
              <a:ahLst/>
              <a:cxnLst>
                <a:cxn ang="0">
                  <a:pos x="wd2" y="hd2"/>
                </a:cxn>
                <a:cxn ang="5400000">
                  <a:pos x="wd2" y="hd2"/>
                </a:cxn>
                <a:cxn ang="10800000">
                  <a:pos x="wd2" y="hd2"/>
                </a:cxn>
                <a:cxn ang="16200000">
                  <a:pos x="wd2" y="hd2"/>
                </a:cxn>
              </a:cxnLst>
              <a:rect l="0" t="0" r="r" b="b"/>
              <a:pathLst>
                <a:path w="21600" h="21600" extrusionOk="0">
                  <a:moveTo>
                    <a:pt x="15241" y="0"/>
                  </a:moveTo>
                  <a:cubicBezTo>
                    <a:pt x="19330" y="2384"/>
                    <a:pt x="21562" y="5557"/>
                    <a:pt x="21600" y="8927"/>
                  </a:cubicBezTo>
                  <a:cubicBezTo>
                    <a:pt x="21596" y="12321"/>
                    <a:pt x="19356" y="15496"/>
                    <a:pt x="15219" y="17908"/>
                  </a:cubicBezTo>
                  <a:cubicBezTo>
                    <a:pt x="11636" y="19997"/>
                    <a:pt x="7021" y="21258"/>
                    <a:pt x="2023" y="21542"/>
                  </a:cubicBezTo>
                  <a:lnTo>
                    <a:pt x="0" y="21600"/>
                  </a:lnTo>
                  <a:lnTo>
                    <a:pt x="0" y="15643"/>
                  </a:lnTo>
                  <a:lnTo>
                    <a:pt x="2129" y="15509"/>
                  </a:lnTo>
                  <a:cubicBezTo>
                    <a:pt x="4336" y="15245"/>
                    <a:pt x="6354" y="14621"/>
                    <a:pt x="7968" y="13680"/>
                  </a:cubicBezTo>
                  <a:cubicBezTo>
                    <a:pt x="10164" y="12400"/>
                    <a:pt x="11347" y="10727"/>
                    <a:pt x="11349" y="8956"/>
                  </a:cubicBezTo>
                  <a:cubicBezTo>
                    <a:pt x="11393" y="7160"/>
                    <a:pt x="10172" y="5463"/>
                    <a:pt x="8022" y="4209"/>
                  </a:cubicBezTo>
                  <a:cubicBezTo>
                    <a:pt x="8022" y="4209"/>
                    <a:pt x="8022" y="4209"/>
                    <a:pt x="15241" y="0"/>
                  </a:cubicBezTo>
                  <a:close/>
                </a:path>
              </a:pathLst>
            </a:custGeom>
            <a:gradFill flip="none" rotWithShape="1">
              <a:gsLst>
                <a:gs pos="0">
                  <a:srgbClr val="5487B1"/>
                </a:gs>
                <a:gs pos="100000">
                  <a:srgbClr val="324C64"/>
                </a:gs>
              </a:gsLst>
              <a:lin ang="600000" scaled="0"/>
              <a:tileRect/>
            </a:gradFill>
            <a:ln w="12700">
              <a:miter lim="400000"/>
            </a:ln>
          </p:spPr>
          <p:txBody>
            <a:bodyPr lIns="34289" rIns="34289" anchor="ctr"/>
            <a:lstStyle/>
            <a:p>
              <a:pPr algn="ctr">
                <a:defRPr sz="1300">
                  <a:solidFill>
                    <a:srgbClr val="FFFFFF"/>
                  </a:solidFill>
                </a:defRPr>
              </a:pPr>
              <a:endParaRPr>
                <a:cs typeface="+mn-ea"/>
                <a:sym typeface="+mn-lt"/>
              </a:endParaRPr>
            </a:p>
          </p:txBody>
        </p:sp>
      </p:grpSp>
      <p:sp>
        <p:nvSpPr>
          <p:cNvPr id="2" name="椭圆 1">
            <a:extLst>
              <a:ext uri="{FF2B5EF4-FFF2-40B4-BE49-F238E27FC236}">
                <a16:creationId xmlns:a16="http://schemas.microsoft.com/office/drawing/2014/main" xmlns:mc="http://schemas.openxmlformats.org/markup-compatibility/2006" xmlns:p14="http://schemas.microsoft.com/office/powerpoint/2010/main" xmlns="" id="{AD2B097C-0F38-4220-8CC5-92AFA8A0DFC1}"/>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2.</a:t>
            </a:r>
            <a:endParaRPr lang="zh-CN" altLang="en-US" sz="2000" b="1" i="1" dirty="0">
              <a:cs typeface="+mn-ea"/>
              <a:sym typeface="+mn-lt"/>
            </a:endParaRPr>
          </a:p>
        </p:txBody>
      </p:sp>
      <p:sp>
        <p:nvSpPr>
          <p:cNvPr id="3" name="矩形 2">
            <a:extLst>
              <a:ext uri="{FF2B5EF4-FFF2-40B4-BE49-F238E27FC236}">
                <a16:creationId xmlns:a16="http://schemas.microsoft.com/office/drawing/2014/main" xmlns:mc="http://schemas.openxmlformats.org/markup-compatibility/2006" xmlns:p14="http://schemas.microsoft.com/office/powerpoint/2010/main" xmlns="" id="{6BDEBFAB-A11C-4175-9E36-E58B5457B570}"/>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项目产品运营</a:t>
            </a:r>
          </a:p>
        </p:txBody>
      </p:sp>
      <p:grpSp>
        <p:nvGrpSpPr>
          <p:cNvPr id="4" name="组合 3">
            <a:extLst>
              <a:ext uri="{FF2B5EF4-FFF2-40B4-BE49-F238E27FC236}">
                <a16:creationId xmlns:a16="http://schemas.microsoft.com/office/drawing/2014/main" xmlns:mc="http://schemas.openxmlformats.org/markup-compatibility/2006" xmlns:p14="http://schemas.microsoft.com/office/powerpoint/2010/main" xmlns="" id="{05A4C856-A632-4670-88CB-5D28F9E51A44}"/>
              </a:ext>
            </a:extLst>
          </p:cNvPr>
          <p:cNvGrpSpPr/>
          <p:nvPr/>
        </p:nvGrpSpPr>
        <p:grpSpPr>
          <a:xfrm>
            <a:off x="267362" y="156202"/>
            <a:ext cx="8669810" cy="685800"/>
            <a:chOff x="356483" y="208269"/>
            <a:chExt cx="11559746" cy="914400"/>
          </a:xfrm>
        </p:grpSpPr>
        <p:cxnSp>
          <p:nvCxnSpPr>
            <p:cNvPr id="5" name="直接连接符 4">
              <a:extLst>
                <a:ext uri="{FF2B5EF4-FFF2-40B4-BE49-F238E27FC236}">
                  <a16:creationId xmlns:a16="http://schemas.microsoft.com/office/drawing/2014/main" xmlns:mc="http://schemas.openxmlformats.org/markup-compatibility/2006" xmlns:p14="http://schemas.microsoft.com/office/powerpoint/2010/main" xmlns="" id="{3DBE8BD3-9CBC-43E6-BEA3-4329B3808BC9}"/>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弧形 5">
              <a:extLst>
                <a:ext uri="{FF2B5EF4-FFF2-40B4-BE49-F238E27FC236}">
                  <a16:creationId xmlns:a16="http://schemas.microsoft.com/office/drawing/2014/main" xmlns:mc="http://schemas.openxmlformats.org/markup-compatibility/2006" xmlns:p14="http://schemas.microsoft.com/office/powerpoint/2010/main" xmlns="" id="{7DE6920D-432E-43AE-8F32-3450F63736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7" name="矩形 6">
            <a:extLst>
              <a:ext uri="{FF2B5EF4-FFF2-40B4-BE49-F238E27FC236}">
                <a16:creationId xmlns:a16="http://schemas.microsoft.com/office/drawing/2014/main" xmlns:mc="http://schemas.openxmlformats.org/markup-compatibility/2006" xmlns:p14="http://schemas.microsoft.com/office/powerpoint/2010/main" xmlns="" id="{D8C2896D-F59B-47C9-BD17-5858F4E3796C}"/>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
        <p:nvSpPr>
          <p:cNvPr id="11" name="Oval 9">
            <a:extLst>
              <a:ext uri="{FF2B5EF4-FFF2-40B4-BE49-F238E27FC236}">
                <a16:creationId xmlns:a16="http://schemas.microsoft.com/office/drawing/2014/main" xmlns:mc="http://schemas.openxmlformats.org/markup-compatibility/2006" xmlns:p14="http://schemas.microsoft.com/office/powerpoint/2010/main" xmlns="" id="{532164B0-CFC5-4F7F-95CF-8A01601AA7C0}"/>
              </a:ext>
            </a:extLst>
          </p:cNvPr>
          <p:cNvSpPr/>
          <p:nvPr/>
        </p:nvSpPr>
        <p:spPr>
          <a:xfrm rot="8100000" flipH="1">
            <a:off x="1234430" y="3681138"/>
            <a:ext cx="520285" cy="520285"/>
          </a:xfrm>
          <a:prstGeom prst="ellipse">
            <a:avLst/>
          </a:prstGeom>
          <a:solidFill>
            <a:schemeClr val="bg1"/>
          </a:solidFill>
          <a:ln w="133350">
            <a:gradFill>
              <a:gsLst>
                <a:gs pos="0">
                  <a:srgbClr val="324C64"/>
                </a:gs>
                <a:gs pos="100000">
                  <a:srgbClr val="283C4F"/>
                </a:gs>
              </a:gsLst>
              <a:lin ang="5400000" scaled="1"/>
            </a:gradFill>
            <a:miter/>
          </a:ln>
        </p:spPr>
        <p:txBody>
          <a:bodyPr lIns="34289" rIns="34289" anchor="ctr"/>
          <a:lstStyle/>
          <a:p>
            <a:pPr algn="ctr">
              <a:defRPr sz="1300">
                <a:solidFill>
                  <a:srgbClr val="FFFFFF"/>
                </a:solidFill>
              </a:defRPr>
            </a:pPr>
            <a:endParaRPr>
              <a:cs typeface="+mn-ea"/>
              <a:sym typeface="+mn-lt"/>
            </a:endParaRPr>
          </a:p>
        </p:txBody>
      </p:sp>
      <p:sp>
        <p:nvSpPr>
          <p:cNvPr id="12" name="Oval 10">
            <a:extLst>
              <a:ext uri="{FF2B5EF4-FFF2-40B4-BE49-F238E27FC236}">
                <a16:creationId xmlns:a16="http://schemas.microsoft.com/office/drawing/2014/main" xmlns:mc="http://schemas.openxmlformats.org/markup-compatibility/2006" xmlns:p14="http://schemas.microsoft.com/office/powerpoint/2010/main" xmlns="" id="{A067B49E-FE90-4845-9E2B-8A49B806686C}"/>
              </a:ext>
            </a:extLst>
          </p:cNvPr>
          <p:cNvSpPr/>
          <p:nvPr/>
        </p:nvSpPr>
        <p:spPr>
          <a:xfrm rot="8100000" flipH="1">
            <a:off x="2786794" y="2647806"/>
            <a:ext cx="520285" cy="520285"/>
          </a:xfrm>
          <a:prstGeom prst="ellipse">
            <a:avLst/>
          </a:prstGeom>
          <a:solidFill>
            <a:schemeClr val="bg1"/>
          </a:solidFill>
          <a:ln w="133350">
            <a:gradFill>
              <a:gsLst>
                <a:gs pos="0">
                  <a:srgbClr val="324C64"/>
                </a:gs>
                <a:gs pos="100000">
                  <a:srgbClr val="283C4F"/>
                </a:gs>
              </a:gsLst>
              <a:lin ang="5400000" scaled="1"/>
            </a:gradFill>
            <a:miter/>
          </a:ln>
        </p:spPr>
        <p:txBody>
          <a:bodyPr lIns="34289" rIns="34289" anchor="ctr"/>
          <a:lstStyle/>
          <a:p>
            <a:pPr algn="ctr">
              <a:defRPr sz="1300">
                <a:solidFill>
                  <a:srgbClr val="FFFFFF"/>
                </a:solidFill>
              </a:defRPr>
            </a:pPr>
            <a:endParaRPr>
              <a:cs typeface="+mn-ea"/>
              <a:sym typeface="+mn-lt"/>
            </a:endParaRPr>
          </a:p>
        </p:txBody>
      </p:sp>
      <p:sp>
        <p:nvSpPr>
          <p:cNvPr id="8" name="Oval 6">
            <a:extLst>
              <a:ext uri="{FF2B5EF4-FFF2-40B4-BE49-F238E27FC236}">
                <a16:creationId xmlns:a16="http://schemas.microsoft.com/office/drawing/2014/main" xmlns:mc="http://schemas.openxmlformats.org/markup-compatibility/2006" xmlns:p14="http://schemas.microsoft.com/office/powerpoint/2010/main" xmlns="" id="{1B0A3D13-42BD-4337-9022-DE26CA61BA4B}"/>
              </a:ext>
            </a:extLst>
          </p:cNvPr>
          <p:cNvSpPr/>
          <p:nvPr/>
        </p:nvSpPr>
        <p:spPr>
          <a:xfrm rot="8100000" flipH="1">
            <a:off x="964243" y="976192"/>
            <a:ext cx="520285" cy="520285"/>
          </a:xfrm>
          <a:prstGeom prst="ellipse">
            <a:avLst/>
          </a:prstGeom>
          <a:solidFill>
            <a:schemeClr val="bg1"/>
          </a:solidFill>
          <a:ln w="133350">
            <a:gradFill>
              <a:gsLst>
                <a:gs pos="0">
                  <a:srgbClr val="324C64"/>
                </a:gs>
                <a:gs pos="100000">
                  <a:srgbClr val="283C4F"/>
                </a:gs>
              </a:gsLst>
              <a:lin ang="5400000" scaled="1"/>
            </a:gradFill>
            <a:miter/>
          </a:ln>
        </p:spPr>
        <p:txBody>
          <a:bodyPr lIns="34289" rIns="34289" anchor="ctr"/>
          <a:lstStyle/>
          <a:p>
            <a:pPr algn="ctr">
              <a:defRPr sz="1300">
                <a:solidFill>
                  <a:srgbClr val="FFFFFF"/>
                </a:solidFill>
              </a:defRPr>
            </a:pPr>
            <a:endParaRPr dirty="0">
              <a:cs typeface="+mn-ea"/>
              <a:sym typeface="+mn-lt"/>
            </a:endParaRPr>
          </a:p>
        </p:txBody>
      </p:sp>
      <p:sp>
        <p:nvSpPr>
          <p:cNvPr id="25" name="文本框 24">
            <a:extLst>
              <a:ext uri="{FF2B5EF4-FFF2-40B4-BE49-F238E27FC236}">
                <a16:creationId xmlns:a16="http://schemas.microsoft.com/office/drawing/2014/main" xmlns:mc="http://schemas.openxmlformats.org/markup-compatibility/2006" xmlns:p14="http://schemas.microsoft.com/office/powerpoint/2010/main" xmlns="" id="{11684724-3FDE-4541-9765-7F17E64332DF}"/>
              </a:ext>
            </a:extLst>
          </p:cNvPr>
          <p:cNvSpPr txBox="1"/>
          <p:nvPr/>
        </p:nvSpPr>
        <p:spPr>
          <a:xfrm>
            <a:off x="852484" y="981730"/>
            <a:ext cx="735795" cy="523220"/>
          </a:xfrm>
          <a:prstGeom prst="rect">
            <a:avLst/>
          </a:prstGeom>
          <a:noFill/>
        </p:spPr>
        <p:txBody>
          <a:bodyPr wrap="square" rtlCol="0">
            <a:spAutoFit/>
          </a:bodyPr>
          <a:lstStyle/>
          <a:p>
            <a:pPr algn="ctr"/>
            <a:r>
              <a:rPr lang="en-US" altLang="zh-CN" sz="2800" dirty="0">
                <a:solidFill>
                  <a:srgbClr val="283C4F"/>
                </a:solidFill>
                <a:cs typeface="+mn-ea"/>
                <a:sym typeface="+mn-lt"/>
              </a:rPr>
              <a:t>4</a:t>
            </a:r>
            <a:endParaRPr lang="zh-CN" altLang="en-US" sz="2800" dirty="0">
              <a:solidFill>
                <a:srgbClr val="283C4F"/>
              </a:solidFill>
              <a:cs typeface="+mn-ea"/>
              <a:sym typeface="+mn-lt"/>
            </a:endParaRPr>
          </a:p>
        </p:txBody>
      </p:sp>
      <p:sp>
        <p:nvSpPr>
          <p:cNvPr id="26" name="文本框 25">
            <a:extLst>
              <a:ext uri="{FF2B5EF4-FFF2-40B4-BE49-F238E27FC236}">
                <a16:creationId xmlns:a16="http://schemas.microsoft.com/office/drawing/2014/main" xmlns:mc="http://schemas.openxmlformats.org/markup-compatibility/2006" xmlns:p14="http://schemas.microsoft.com/office/powerpoint/2010/main" xmlns="" id="{439ED768-484D-4591-9DDA-E5A179EE0E8A}"/>
              </a:ext>
            </a:extLst>
          </p:cNvPr>
          <p:cNvSpPr txBox="1"/>
          <p:nvPr/>
        </p:nvSpPr>
        <p:spPr>
          <a:xfrm>
            <a:off x="1126674" y="3687147"/>
            <a:ext cx="735795" cy="523220"/>
          </a:xfrm>
          <a:prstGeom prst="rect">
            <a:avLst/>
          </a:prstGeom>
          <a:noFill/>
        </p:spPr>
        <p:txBody>
          <a:bodyPr wrap="square" rtlCol="0">
            <a:spAutoFit/>
          </a:bodyPr>
          <a:lstStyle/>
          <a:p>
            <a:pPr algn="ctr"/>
            <a:r>
              <a:rPr lang="en-US" altLang="zh-CN" sz="2800" dirty="0">
                <a:solidFill>
                  <a:srgbClr val="283C4F"/>
                </a:solidFill>
                <a:cs typeface="+mn-ea"/>
                <a:sym typeface="+mn-lt"/>
              </a:rPr>
              <a:t>5</a:t>
            </a:r>
            <a:endParaRPr lang="zh-CN" altLang="en-US" sz="2800" dirty="0">
              <a:solidFill>
                <a:srgbClr val="283C4F"/>
              </a:solidFill>
              <a:cs typeface="+mn-ea"/>
              <a:sym typeface="+mn-lt"/>
            </a:endParaRPr>
          </a:p>
        </p:txBody>
      </p:sp>
      <p:sp>
        <p:nvSpPr>
          <p:cNvPr id="27" name="文本框 26">
            <a:extLst>
              <a:ext uri="{FF2B5EF4-FFF2-40B4-BE49-F238E27FC236}">
                <a16:creationId xmlns:a16="http://schemas.microsoft.com/office/drawing/2014/main" xmlns:mc="http://schemas.openxmlformats.org/markup-compatibility/2006" xmlns:p14="http://schemas.microsoft.com/office/powerpoint/2010/main" xmlns="" id="{B89CDF6D-E340-45D1-8411-6D5F86D78680}"/>
              </a:ext>
            </a:extLst>
          </p:cNvPr>
          <p:cNvSpPr txBox="1"/>
          <p:nvPr/>
        </p:nvSpPr>
        <p:spPr>
          <a:xfrm>
            <a:off x="2679039" y="2662510"/>
            <a:ext cx="735795" cy="523220"/>
          </a:xfrm>
          <a:prstGeom prst="rect">
            <a:avLst/>
          </a:prstGeom>
          <a:noFill/>
        </p:spPr>
        <p:txBody>
          <a:bodyPr wrap="square" rtlCol="0">
            <a:spAutoFit/>
          </a:bodyPr>
          <a:lstStyle/>
          <a:p>
            <a:pPr algn="ctr"/>
            <a:r>
              <a:rPr lang="en-US" altLang="zh-CN" sz="2800" dirty="0">
                <a:solidFill>
                  <a:srgbClr val="283C4F"/>
                </a:solidFill>
                <a:cs typeface="+mn-ea"/>
                <a:sym typeface="+mn-lt"/>
              </a:rPr>
              <a:t>6</a:t>
            </a:r>
            <a:endParaRPr lang="zh-CN" altLang="en-US" sz="2800" dirty="0">
              <a:solidFill>
                <a:srgbClr val="283C4F"/>
              </a:solidFill>
              <a:cs typeface="+mn-ea"/>
              <a:sym typeface="+mn-lt"/>
            </a:endParaRPr>
          </a:p>
        </p:txBody>
      </p:sp>
      <p:sp>
        <p:nvSpPr>
          <p:cNvPr id="32" name="í$ḷïḓê">
            <a:extLst>
              <a:ext uri="{FF2B5EF4-FFF2-40B4-BE49-F238E27FC236}">
                <a16:creationId xmlns:a16="http://schemas.microsoft.com/office/drawing/2014/main" xmlns:mc="http://schemas.openxmlformats.org/markup-compatibility/2006" xmlns:p14="http://schemas.microsoft.com/office/powerpoint/2010/main" xmlns="" id="{E6E56FB0-34FC-407A-B128-5629B1701DDE}"/>
              </a:ext>
            </a:extLst>
          </p:cNvPr>
          <p:cNvSpPr/>
          <p:nvPr/>
        </p:nvSpPr>
        <p:spPr bwMode="auto">
          <a:xfrm>
            <a:off x="2215231" y="3416211"/>
            <a:ext cx="414337" cy="352425"/>
          </a:xfrm>
          <a:custGeom>
            <a:avLst/>
            <a:gdLst>
              <a:gd name="T0" fmla="*/ 117 w 232"/>
              <a:gd name="T1" fmla="*/ 196 h 197"/>
              <a:gd name="T2" fmla="*/ 25 w 232"/>
              <a:gd name="T3" fmla="*/ 104 h 197"/>
              <a:gd name="T4" fmla="*/ 25 w 232"/>
              <a:gd name="T5" fmla="*/ 104 h 197"/>
              <a:gd name="T6" fmla="*/ 25 w 232"/>
              <a:gd name="T7" fmla="*/ 22 h 197"/>
              <a:gd name="T8" fmla="*/ 25 w 232"/>
              <a:gd name="T9" fmla="*/ 22 h 197"/>
              <a:gd name="T10" fmla="*/ 107 w 232"/>
              <a:gd name="T11" fmla="*/ 22 h 197"/>
              <a:gd name="T12" fmla="*/ 117 w 232"/>
              <a:gd name="T13" fmla="*/ 32 h 197"/>
              <a:gd name="T14" fmla="*/ 127 w 232"/>
              <a:gd name="T15" fmla="*/ 22 h 197"/>
              <a:gd name="T16" fmla="*/ 127 w 232"/>
              <a:gd name="T17" fmla="*/ 22 h 197"/>
              <a:gd name="T18" fmla="*/ 209 w 232"/>
              <a:gd name="T19" fmla="*/ 22 h 197"/>
              <a:gd name="T20" fmla="*/ 209 w 232"/>
              <a:gd name="T21" fmla="*/ 22 h 197"/>
              <a:gd name="T22" fmla="*/ 209 w 232"/>
              <a:gd name="T23" fmla="*/ 104 h 197"/>
              <a:gd name="T24" fmla="*/ 117 w 232"/>
              <a:gd name="T25" fmla="*/ 196 h 197"/>
              <a:gd name="T26" fmla="*/ 66 w 232"/>
              <a:gd name="T27" fmla="*/ 14 h 197"/>
              <a:gd name="T28" fmla="*/ 66 w 232"/>
              <a:gd name="T29" fmla="*/ 14 h 197"/>
              <a:gd name="T30" fmla="*/ 31 w 232"/>
              <a:gd name="T31" fmla="*/ 98 h 197"/>
              <a:gd name="T32" fmla="*/ 117 w 232"/>
              <a:gd name="T33" fmla="*/ 184 h 197"/>
              <a:gd name="T34" fmla="*/ 203 w 232"/>
              <a:gd name="T35" fmla="*/ 98 h 197"/>
              <a:gd name="T36" fmla="*/ 203 w 232"/>
              <a:gd name="T37" fmla="*/ 98 h 197"/>
              <a:gd name="T38" fmla="*/ 203 w 232"/>
              <a:gd name="T39" fmla="*/ 28 h 197"/>
              <a:gd name="T40" fmla="*/ 203 w 232"/>
              <a:gd name="T41" fmla="*/ 28 h 197"/>
              <a:gd name="T42" fmla="*/ 133 w 232"/>
              <a:gd name="T43" fmla="*/ 28 h 197"/>
              <a:gd name="T44" fmla="*/ 117 w 232"/>
              <a:gd name="T45" fmla="*/ 44 h 197"/>
              <a:gd name="T46" fmla="*/ 101 w 232"/>
              <a:gd name="T47" fmla="*/ 28 h 197"/>
              <a:gd name="T48" fmla="*/ 101 w 232"/>
              <a:gd name="T49" fmla="*/ 28 h 197"/>
              <a:gd name="T50" fmla="*/ 66 w 232"/>
              <a:gd name="T51"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2" h="197">
                <a:moveTo>
                  <a:pt x="117" y="196"/>
                </a:moveTo>
                <a:lnTo>
                  <a:pt x="25" y="104"/>
                </a:lnTo>
                <a:lnTo>
                  <a:pt x="25" y="104"/>
                </a:lnTo>
                <a:cubicBezTo>
                  <a:pt x="3" y="81"/>
                  <a:pt x="3" y="45"/>
                  <a:pt x="25" y="22"/>
                </a:cubicBezTo>
                <a:lnTo>
                  <a:pt x="25" y="22"/>
                </a:lnTo>
                <a:cubicBezTo>
                  <a:pt x="48" y="0"/>
                  <a:pt x="84" y="0"/>
                  <a:pt x="107" y="22"/>
                </a:cubicBezTo>
                <a:lnTo>
                  <a:pt x="117" y="32"/>
                </a:lnTo>
                <a:lnTo>
                  <a:pt x="127" y="22"/>
                </a:lnTo>
                <a:lnTo>
                  <a:pt x="127" y="22"/>
                </a:lnTo>
                <a:cubicBezTo>
                  <a:pt x="149" y="0"/>
                  <a:pt x="186" y="0"/>
                  <a:pt x="209" y="22"/>
                </a:cubicBezTo>
                <a:lnTo>
                  <a:pt x="209" y="22"/>
                </a:lnTo>
                <a:cubicBezTo>
                  <a:pt x="231" y="45"/>
                  <a:pt x="231" y="81"/>
                  <a:pt x="209" y="104"/>
                </a:cubicBezTo>
                <a:lnTo>
                  <a:pt x="117" y="196"/>
                </a:lnTo>
                <a:close/>
                <a:moveTo>
                  <a:pt x="66" y="14"/>
                </a:moveTo>
                <a:lnTo>
                  <a:pt x="66" y="14"/>
                </a:lnTo>
                <a:cubicBezTo>
                  <a:pt x="22" y="14"/>
                  <a:pt x="0" y="67"/>
                  <a:pt x="31" y="98"/>
                </a:cubicBezTo>
                <a:lnTo>
                  <a:pt x="117" y="184"/>
                </a:lnTo>
                <a:lnTo>
                  <a:pt x="203" y="98"/>
                </a:lnTo>
                <a:lnTo>
                  <a:pt x="203" y="98"/>
                </a:lnTo>
                <a:cubicBezTo>
                  <a:pt x="221" y="79"/>
                  <a:pt x="221" y="47"/>
                  <a:pt x="203" y="28"/>
                </a:cubicBezTo>
                <a:lnTo>
                  <a:pt x="203" y="28"/>
                </a:lnTo>
                <a:cubicBezTo>
                  <a:pt x="183" y="9"/>
                  <a:pt x="152" y="9"/>
                  <a:pt x="133" y="28"/>
                </a:cubicBezTo>
                <a:lnTo>
                  <a:pt x="117" y="44"/>
                </a:lnTo>
                <a:lnTo>
                  <a:pt x="101" y="28"/>
                </a:lnTo>
                <a:lnTo>
                  <a:pt x="101" y="28"/>
                </a:lnTo>
                <a:cubicBezTo>
                  <a:pt x="92" y="19"/>
                  <a:pt x="79" y="14"/>
                  <a:pt x="66" y="14"/>
                </a:cubicBezTo>
                <a:close/>
              </a:path>
            </a:pathLst>
          </a:custGeom>
          <a:gradFill>
            <a:gsLst>
              <a:gs pos="0">
                <a:srgbClr val="283C4F"/>
              </a:gs>
              <a:gs pos="100000">
                <a:srgbClr val="17242F"/>
              </a:gs>
            </a:gsLst>
            <a:lin ang="5400000" scaled="1"/>
          </a:gradFill>
          <a:ln>
            <a:solidFill>
              <a:srgbClr val="283C4F"/>
            </a:solidFill>
          </a:ln>
          <a:effectLst/>
        </p:spPr>
        <p:txBody>
          <a:bodyPr wrap="square" lIns="91440" tIns="45720" rIns="91440" bIns="45720" anchor="ctr">
            <a:normAutofit lnSpcReduction="10000"/>
          </a:bodyPr>
          <a:lstStyle/>
          <a:p>
            <a:pPr algn="ctr"/>
            <a:endParaRPr>
              <a:cs typeface="+mn-ea"/>
              <a:sym typeface="+mn-lt"/>
            </a:endParaRPr>
          </a:p>
        </p:txBody>
      </p:sp>
      <p:sp>
        <p:nvSpPr>
          <p:cNvPr id="33" name="ïš1ïďé">
            <a:extLst>
              <a:ext uri="{FF2B5EF4-FFF2-40B4-BE49-F238E27FC236}">
                <a16:creationId xmlns:a16="http://schemas.microsoft.com/office/drawing/2014/main" xmlns:mc="http://schemas.openxmlformats.org/markup-compatibility/2006" xmlns:p14="http://schemas.microsoft.com/office/powerpoint/2010/main" xmlns="" id="{41EF9CCC-7B2B-4878-A490-F23F285952EE}"/>
              </a:ext>
            </a:extLst>
          </p:cNvPr>
          <p:cNvSpPr/>
          <p:nvPr/>
        </p:nvSpPr>
        <p:spPr bwMode="auto">
          <a:xfrm>
            <a:off x="3073130" y="1894014"/>
            <a:ext cx="583065" cy="570967"/>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gradFill>
            <a:gsLst>
              <a:gs pos="0">
                <a:srgbClr val="283C4F"/>
              </a:gs>
              <a:gs pos="100000">
                <a:srgbClr val="17242F"/>
              </a:gs>
            </a:gsLst>
            <a:lin ang="5400000" scaled="1"/>
          </a:gradFill>
          <a:ln>
            <a:solidFill>
              <a:srgbClr val="283C4F"/>
            </a:solidFill>
          </a:ln>
          <a:effectLst/>
        </p:spPr>
        <p:txBody>
          <a:bodyPr wrap="square" lIns="91440" tIns="45720" rIns="91440" bIns="45720" anchor="ctr">
            <a:normAutofit/>
          </a:bodyPr>
          <a:lstStyle/>
          <a:p>
            <a:pPr algn="ctr"/>
            <a:endParaRPr>
              <a:cs typeface="+mn-ea"/>
              <a:sym typeface="+mn-lt"/>
            </a:endParaRPr>
          </a:p>
        </p:txBody>
      </p:sp>
      <p:sp>
        <p:nvSpPr>
          <p:cNvPr id="34" name="iṧḻïḋé">
            <a:extLst>
              <a:ext uri="{FF2B5EF4-FFF2-40B4-BE49-F238E27FC236}">
                <a16:creationId xmlns:a16="http://schemas.microsoft.com/office/drawing/2014/main" xmlns:mc="http://schemas.openxmlformats.org/markup-compatibility/2006" xmlns:p14="http://schemas.microsoft.com/office/powerpoint/2010/main" xmlns="" id="{2F898D92-FFCF-4688-AEF0-7A3F53988340}"/>
              </a:ext>
            </a:extLst>
          </p:cNvPr>
          <p:cNvSpPr/>
          <p:nvPr/>
        </p:nvSpPr>
        <p:spPr bwMode="auto">
          <a:xfrm>
            <a:off x="1045890" y="2065094"/>
            <a:ext cx="382587" cy="304800"/>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lnTo>
                  <a:pt x="25" y="171"/>
                </a:lnTo>
                <a:cubicBezTo>
                  <a:pt x="11" y="171"/>
                  <a:pt x="0" y="160"/>
                  <a:pt x="0" y="146"/>
                </a:cubicBezTo>
                <a:lnTo>
                  <a:pt x="0" y="44"/>
                </a:lnTo>
                <a:lnTo>
                  <a:pt x="0" y="44"/>
                </a:lnTo>
                <a:cubicBezTo>
                  <a:pt x="0" y="31"/>
                  <a:pt x="11" y="19"/>
                  <a:pt x="25" y="19"/>
                </a:cubicBezTo>
                <a:lnTo>
                  <a:pt x="59" y="19"/>
                </a:lnTo>
                <a:lnTo>
                  <a:pt x="62" y="9"/>
                </a:lnTo>
                <a:lnTo>
                  <a:pt x="62" y="9"/>
                </a:lnTo>
                <a:cubicBezTo>
                  <a:pt x="63" y="4"/>
                  <a:pt x="68" y="0"/>
                  <a:pt x="74" y="0"/>
                </a:cubicBezTo>
                <a:lnTo>
                  <a:pt x="141" y="0"/>
                </a:lnTo>
                <a:lnTo>
                  <a:pt x="141" y="0"/>
                </a:lnTo>
                <a:cubicBezTo>
                  <a:pt x="147" y="0"/>
                  <a:pt x="152" y="4"/>
                  <a:pt x="153" y="9"/>
                </a:cubicBezTo>
                <a:lnTo>
                  <a:pt x="154" y="10"/>
                </a:lnTo>
                <a:lnTo>
                  <a:pt x="156" y="19"/>
                </a:lnTo>
                <a:lnTo>
                  <a:pt x="190" y="19"/>
                </a:lnTo>
                <a:lnTo>
                  <a:pt x="190" y="19"/>
                </a:lnTo>
                <a:cubicBezTo>
                  <a:pt x="204" y="19"/>
                  <a:pt x="215" y="31"/>
                  <a:pt x="215" y="44"/>
                </a:cubicBezTo>
                <a:lnTo>
                  <a:pt x="215" y="146"/>
                </a:lnTo>
                <a:lnTo>
                  <a:pt x="215" y="146"/>
                </a:lnTo>
                <a:cubicBezTo>
                  <a:pt x="215" y="160"/>
                  <a:pt x="204" y="171"/>
                  <a:pt x="190" y="171"/>
                </a:cubicBezTo>
                <a:close/>
                <a:moveTo>
                  <a:pt x="25" y="28"/>
                </a:moveTo>
                <a:lnTo>
                  <a:pt x="25" y="28"/>
                </a:lnTo>
                <a:cubicBezTo>
                  <a:pt x="15" y="28"/>
                  <a:pt x="8" y="35"/>
                  <a:pt x="8" y="44"/>
                </a:cubicBezTo>
                <a:lnTo>
                  <a:pt x="8" y="146"/>
                </a:lnTo>
                <a:lnTo>
                  <a:pt x="8" y="146"/>
                </a:lnTo>
                <a:cubicBezTo>
                  <a:pt x="8" y="155"/>
                  <a:pt x="15" y="163"/>
                  <a:pt x="25" y="163"/>
                </a:cubicBezTo>
                <a:lnTo>
                  <a:pt x="190" y="163"/>
                </a:lnTo>
                <a:lnTo>
                  <a:pt x="190" y="163"/>
                </a:lnTo>
                <a:cubicBezTo>
                  <a:pt x="200" y="163"/>
                  <a:pt x="207" y="155"/>
                  <a:pt x="207" y="146"/>
                </a:cubicBezTo>
                <a:lnTo>
                  <a:pt x="207" y="44"/>
                </a:lnTo>
                <a:lnTo>
                  <a:pt x="207" y="44"/>
                </a:lnTo>
                <a:cubicBezTo>
                  <a:pt x="207" y="35"/>
                  <a:pt x="200" y="28"/>
                  <a:pt x="190" y="28"/>
                </a:cubicBezTo>
                <a:lnTo>
                  <a:pt x="150" y="28"/>
                </a:lnTo>
                <a:lnTo>
                  <a:pt x="145" y="11"/>
                </a:lnTo>
                <a:lnTo>
                  <a:pt x="145" y="11"/>
                </a:lnTo>
                <a:cubicBezTo>
                  <a:pt x="145" y="9"/>
                  <a:pt x="143" y="8"/>
                  <a:pt x="141" y="8"/>
                </a:cubicBezTo>
                <a:lnTo>
                  <a:pt x="74" y="8"/>
                </a:lnTo>
                <a:lnTo>
                  <a:pt x="74" y="8"/>
                </a:lnTo>
                <a:cubicBezTo>
                  <a:pt x="72" y="8"/>
                  <a:pt x="70" y="9"/>
                  <a:pt x="70" y="11"/>
                </a:cubicBezTo>
                <a:lnTo>
                  <a:pt x="65" y="28"/>
                </a:lnTo>
                <a:lnTo>
                  <a:pt x="25" y="28"/>
                </a:lnTo>
                <a:close/>
                <a:moveTo>
                  <a:pt x="108" y="146"/>
                </a:moveTo>
                <a:lnTo>
                  <a:pt x="108" y="146"/>
                </a:lnTo>
                <a:cubicBezTo>
                  <a:pt x="61" y="146"/>
                  <a:pt x="37" y="89"/>
                  <a:pt x="70" y="55"/>
                </a:cubicBezTo>
                <a:lnTo>
                  <a:pt x="70" y="55"/>
                </a:lnTo>
                <a:cubicBezTo>
                  <a:pt x="104" y="22"/>
                  <a:pt x="160" y="46"/>
                  <a:pt x="160" y="93"/>
                </a:cubicBezTo>
                <a:lnTo>
                  <a:pt x="160" y="93"/>
                </a:lnTo>
                <a:cubicBezTo>
                  <a:pt x="160" y="122"/>
                  <a:pt x="136" y="146"/>
                  <a:pt x="108" y="146"/>
                </a:cubicBezTo>
                <a:close/>
                <a:moveTo>
                  <a:pt x="108" y="48"/>
                </a:moveTo>
                <a:lnTo>
                  <a:pt x="108" y="48"/>
                </a:lnTo>
                <a:cubicBezTo>
                  <a:pt x="68" y="48"/>
                  <a:pt x="48" y="96"/>
                  <a:pt x="76" y="124"/>
                </a:cubicBezTo>
                <a:lnTo>
                  <a:pt x="76" y="124"/>
                </a:lnTo>
                <a:cubicBezTo>
                  <a:pt x="104" y="152"/>
                  <a:pt x="152" y="133"/>
                  <a:pt x="152" y="93"/>
                </a:cubicBezTo>
                <a:lnTo>
                  <a:pt x="152" y="93"/>
                </a:lnTo>
                <a:cubicBezTo>
                  <a:pt x="152" y="68"/>
                  <a:pt x="132" y="48"/>
                  <a:pt x="108" y="48"/>
                </a:cubicBezTo>
                <a:close/>
                <a:moveTo>
                  <a:pt x="185" y="43"/>
                </a:moveTo>
                <a:lnTo>
                  <a:pt x="185" y="43"/>
                </a:lnTo>
                <a:cubicBezTo>
                  <a:pt x="178" y="43"/>
                  <a:pt x="175" y="52"/>
                  <a:pt x="180" y="56"/>
                </a:cubicBezTo>
                <a:lnTo>
                  <a:pt x="180" y="56"/>
                </a:lnTo>
                <a:cubicBezTo>
                  <a:pt x="184" y="61"/>
                  <a:pt x="193" y="58"/>
                  <a:pt x="193" y="51"/>
                </a:cubicBezTo>
                <a:lnTo>
                  <a:pt x="193" y="51"/>
                </a:lnTo>
                <a:cubicBezTo>
                  <a:pt x="193" y="46"/>
                  <a:pt x="189" y="43"/>
                  <a:pt x="185" y="43"/>
                </a:cubicBezTo>
                <a:close/>
              </a:path>
            </a:pathLst>
          </a:custGeom>
          <a:gradFill>
            <a:gsLst>
              <a:gs pos="0">
                <a:srgbClr val="17242F"/>
              </a:gs>
              <a:gs pos="100000">
                <a:srgbClr val="283C4F"/>
              </a:gs>
            </a:gsLst>
            <a:lin ang="5400000" scaled="1"/>
          </a:gradFill>
          <a:ln>
            <a:solidFill>
              <a:srgbClr val="283C4F"/>
            </a:solidFill>
          </a:ln>
          <a:effectLst/>
        </p:spPr>
        <p:txBody>
          <a:bodyPr wrap="square" lIns="91440" tIns="45720" rIns="91440" bIns="45720" anchor="ctr">
            <a:normAutofit fontScale="92500" lnSpcReduction="20000"/>
          </a:bodyPr>
          <a:lstStyle/>
          <a:p>
            <a:pPr algn="ctr"/>
            <a:endParaRPr>
              <a:cs typeface="+mn-ea"/>
              <a:sym typeface="+mn-lt"/>
            </a:endParaRPr>
          </a:p>
        </p:txBody>
      </p:sp>
      <p:grpSp>
        <p:nvGrpSpPr>
          <p:cNvPr id="35" name="组合 34">
            <a:extLst>
              <a:ext uri="{FF2B5EF4-FFF2-40B4-BE49-F238E27FC236}">
                <a16:creationId xmlns:a16="http://schemas.microsoft.com/office/drawing/2014/main" xmlns:mc="http://schemas.openxmlformats.org/markup-compatibility/2006" xmlns:p14="http://schemas.microsoft.com/office/powerpoint/2010/main" xmlns="" id="{92C139CC-67BD-49AD-87C5-AF4FC917124C}"/>
              </a:ext>
            </a:extLst>
          </p:cNvPr>
          <p:cNvGrpSpPr/>
          <p:nvPr/>
        </p:nvGrpSpPr>
        <p:grpSpPr>
          <a:xfrm>
            <a:off x="4686613" y="1460880"/>
            <a:ext cx="3476080" cy="787279"/>
            <a:chOff x="7718493" y="1501722"/>
            <a:chExt cx="3180697" cy="787279"/>
          </a:xfrm>
        </p:grpSpPr>
        <p:sp>
          <p:nvSpPr>
            <p:cNvPr id="36" name="TextBox 45">
              <a:extLst>
                <a:ext uri="{FF2B5EF4-FFF2-40B4-BE49-F238E27FC236}">
                  <a16:creationId xmlns:a16="http://schemas.microsoft.com/office/drawing/2014/main" xmlns:mc="http://schemas.openxmlformats.org/markup-compatibility/2006" xmlns:p14="http://schemas.microsoft.com/office/powerpoint/2010/main" xmlns="" id="{86AA2366-4948-481C-A2F7-E23DF6306A50}"/>
                </a:ext>
              </a:extLst>
            </p:cNvPr>
            <p:cNvSpPr txBox="1"/>
            <p:nvPr/>
          </p:nvSpPr>
          <p:spPr>
            <a:xfrm>
              <a:off x="8056363" y="1816051"/>
              <a:ext cx="2842827" cy="472950"/>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37" name="TextBox 35">
              <a:extLst>
                <a:ext uri="{FF2B5EF4-FFF2-40B4-BE49-F238E27FC236}">
                  <a16:creationId xmlns:a16="http://schemas.microsoft.com/office/drawing/2014/main" xmlns:mc="http://schemas.openxmlformats.org/markup-compatibility/2006" xmlns:p14="http://schemas.microsoft.com/office/powerpoint/2010/main" xmlns="" id="{FC881B39-E372-4C62-A538-F06666CF3521}"/>
                </a:ext>
              </a:extLst>
            </p:cNvPr>
            <p:cNvSpPr txBox="1"/>
            <p:nvPr/>
          </p:nvSpPr>
          <p:spPr>
            <a:xfrm>
              <a:off x="7718493" y="1501722"/>
              <a:ext cx="1759284" cy="338554"/>
            </a:xfrm>
            <a:prstGeom prst="rect">
              <a:avLst/>
            </a:prstGeom>
            <a:noFill/>
            <a:effectLst/>
          </p:spPr>
          <p:txBody>
            <a:bodyPr wrap="square" rtlCol="0">
              <a:spAutoFit/>
            </a:bodyPr>
            <a:lstStyle/>
            <a:p>
              <a:pPr marL="342900" indent="-342900">
                <a:buFont typeface="Wingdings" panose="05000000000000000000" pitchFamily="2" charset="2"/>
                <a:buChar char="l"/>
              </a:pPr>
              <a:r>
                <a:rPr lang="zh-CN" altLang="en-US" sz="1600" b="1" dirty="0">
                  <a:solidFill>
                    <a:srgbClr val="283C4F"/>
                  </a:solidFill>
                  <a:cs typeface="+mn-ea"/>
                  <a:sym typeface="+mn-lt"/>
                </a:rPr>
                <a:t>输入文本</a:t>
              </a:r>
            </a:p>
          </p:txBody>
        </p:sp>
      </p:grpSp>
      <p:grpSp>
        <p:nvGrpSpPr>
          <p:cNvPr id="38" name="组合 37">
            <a:extLst>
              <a:ext uri="{FF2B5EF4-FFF2-40B4-BE49-F238E27FC236}">
                <a16:creationId xmlns:a16="http://schemas.microsoft.com/office/drawing/2014/main" xmlns:mc="http://schemas.openxmlformats.org/markup-compatibility/2006" xmlns:p14="http://schemas.microsoft.com/office/powerpoint/2010/main" xmlns="" id="{85855C16-1575-4067-8F1A-7A0D401BBC13}"/>
              </a:ext>
            </a:extLst>
          </p:cNvPr>
          <p:cNvGrpSpPr/>
          <p:nvPr/>
        </p:nvGrpSpPr>
        <p:grpSpPr>
          <a:xfrm>
            <a:off x="4686613" y="2485381"/>
            <a:ext cx="3476080" cy="787279"/>
            <a:chOff x="7718493" y="1501722"/>
            <a:chExt cx="3180697" cy="787279"/>
          </a:xfrm>
        </p:grpSpPr>
        <p:sp>
          <p:nvSpPr>
            <p:cNvPr id="39" name="TextBox 45">
              <a:extLst>
                <a:ext uri="{FF2B5EF4-FFF2-40B4-BE49-F238E27FC236}">
                  <a16:creationId xmlns:a16="http://schemas.microsoft.com/office/drawing/2014/main" xmlns:mc="http://schemas.openxmlformats.org/markup-compatibility/2006" xmlns:p14="http://schemas.microsoft.com/office/powerpoint/2010/main" xmlns="" id="{D2DAE493-07EC-4E25-B5A6-42DB0121230C}"/>
                </a:ext>
              </a:extLst>
            </p:cNvPr>
            <p:cNvSpPr txBox="1"/>
            <p:nvPr/>
          </p:nvSpPr>
          <p:spPr>
            <a:xfrm>
              <a:off x="8056363" y="1816051"/>
              <a:ext cx="2842827" cy="472950"/>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40" name="TextBox 35">
              <a:extLst>
                <a:ext uri="{FF2B5EF4-FFF2-40B4-BE49-F238E27FC236}">
                  <a16:creationId xmlns:a16="http://schemas.microsoft.com/office/drawing/2014/main" xmlns:mc="http://schemas.openxmlformats.org/markup-compatibility/2006" xmlns:p14="http://schemas.microsoft.com/office/powerpoint/2010/main" xmlns="" id="{CCF0EA15-D56B-4D7C-A40F-39C02433A144}"/>
                </a:ext>
              </a:extLst>
            </p:cNvPr>
            <p:cNvSpPr txBox="1"/>
            <p:nvPr/>
          </p:nvSpPr>
          <p:spPr>
            <a:xfrm>
              <a:off x="7718493" y="1501722"/>
              <a:ext cx="1759284" cy="338554"/>
            </a:xfrm>
            <a:prstGeom prst="rect">
              <a:avLst/>
            </a:prstGeom>
            <a:noFill/>
            <a:effectLst/>
          </p:spPr>
          <p:txBody>
            <a:bodyPr wrap="square" rtlCol="0">
              <a:spAutoFit/>
            </a:bodyPr>
            <a:lstStyle/>
            <a:p>
              <a:pPr marL="342900" indent="-342900">
                <a:buFont typeface="Wingdings" panose="05000000000000000000" pitchFamily="2" charset="2"/>
                <a:buChar char="l"/>
              </a:pPr>
              <a:r>
                <a:rPr lang="zh-CN" altLang="en-US" sz="1600" b="1" dirty="0">
                  <a:solidFill>
                    <a:srgbClr val="283C4F"/>
                  </a:solidFill>
                  <a:cs typeface="+mn-ea"/>
                  <a:sym typeface="+mn-lt"/>
                </a:rPr>
                <a:t>输入文本</a:t>
              </a:r>
            </a:p>
          </p:txBody>
        </p:sp>
      </p:grpSp>
      <p:grpSp>
        <p:nvGrpSpPr>
          <p:cNvPr id="41" name="组合 40">
            <a:extLst>
              <a:ext uri="{FF2B5EF4-FFF2-40B4-BE49-F238E27FC236}">
                <a16:creationId xmlns:a16="http://schemas.microsoft.com/office/drawing/2014/main" xmlns:mc="http://schemas.openxmlformats.org/markup-compatibility/2006" xmlns:p14="http://schemas.microsoft.com/office/powerpoint/2010/main" xmlns="" id="{3CD9A973-C2E8-427B-B12A-5A40803C6448}"/>
              </a:ext>
            </a:extLst>
          </p:cNvPr>
          <p:cNvGrpSpPr/>
          <p:nvPr/>
        </p:nvGrpSpPr>
        <p:grpSpPr>
          <a:xfrm>
            <a:off x="4686613" y="3509882"/>
            <a:ext cx="3476080" cy="787279"/>
            <a:chOff x="7718493" y="1501722"/>
            <a:chExt cx="3180697" cy="787279"/>
          </a:xfrm>
        </p:grpSpPr>
        <p:sp>
          <p:nvSpPr>
            <p:cNvPr id="42" name="TextBox 45">
              <a:extLst>
                <a:ext uri="{FF2B5EF4-FFF2-40B4-BE49-F238E27FC236}">
                  <a16:creationId xmlns:a16="http://schemas.microsoft.com/office/drawing/2014/main" xmlns:mc="http://schemas.openxmlformats.org/markup-compatibility/2006" xmlns:p14="http://schemas.microsoft.com/office/powerpoint/2010/main" xmlns="" id="{9B4AEEB9-BD5C-4E62-B6C5-95A9C054F0F2}"/>
                </a:ext>
              </a:extLst>
            </p:cNvPr>
            <p:cNvSpPr txBox="1"/>
            <p:nvPr/>
          </p:nvSpPr>
          <p:spPr>
            <a:xfrm>
              <a:off x="8056363" y="1816051"/>
              <a:ext cx="2842827" cy="472950"/>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43" name="TextBox 35">
              <a:extLst>
                <a:ext uri="{FF2B5EF4-FFF2-40B4-BE49-F238E27FC236}">
                  <a16:creationId xmlns:a16="http://schemas.microsoft.com/office/drawing/2014/main" xmlns:mc="http://schemas.openxmlformats.org/markup-compatibility/2006" xmlns:p14="http://schemas.microsoft.com/office/powerpoint/2010/main" xmlns="" id="{F0ADCC80-FD60-4AE3-8DBE-03A73B7FF334}"/>
                </a:ext>
              </a:extLst>
            </p:cNvPr>
            <p:cNvSpPr txBox="1"/>
            <p:nvPr/>
          </p:nvSpPr>
          <p:spPr>
            <a:xfrm>
              <a:off x="7718493" y="1501722"/>
              <a:ext cx="1759284" cy="338554"/>
            </a:xfrm>
            <a:prstGeom prst="rect">
              <a:avLst/>
            </a:prstGeom>
            <a:noFill/>
            <a:effectLst/>
          </p:spPr>
          <p:txBody>
            <a:bodyPr wrap="square" rtlCol="0">
              <a:spAutoFit/>
            </a:bodyPr>
            <a:lstStyle/>
            <a:p>
              <a:pPr marL="342900" indent="-342900">
                <a:buFont typeface="Wingdings" panose="05000000000000000000" pitchFamily="2" charset="2"/>
                <a:buChar char="l"/>
              </a:pPr>
              <a:r>
                <a:rPr lang="zh-CN" altLang="en-US" sz="1600" b="1" dirty="0">
                  <a:solidFill>
                    <a:srgbClr val="283C4F"/>
                  </a:solidFill>
                  <a:cs typeface="+mn-ea"/>
                  <a:sym typeface="+mn-lt"/>
                </a:rPr>
                <a:t>输入文本</a:t>
              </a:r>
            </a:p>
          </p:txBody>
        </p:sp>
      </p:grpSp>
      <p:sp>
        <p:nvSpPr>
          <p:cNvPr id="44" name="ïš1ïďé">
            <a:extLst>
              <a:ext uri="{FF2B5EF4-FFF2-40B4-BE49-F238E27FC236}">
                <a16:creationId xmlns:a16="http://schemas.microsoft.com/office/drawing/2014/main" xmlns:mc="http://schemas.openxmlformats.org/markup-compatibility/2006" xmlns:p14="http://schemas.microsoft.com/office/powerpoint/2010/main" xmlns="" id="{FC98442C-2F6A-47E8-8628-8B3EADEB139D}"/>
              </a:ext>
            </a:extLst>
          </p:cNvPr>
          <p:cNvSpPr/>
          <p:nvPr/>
        </p:nvSpPr>
        <p:spPr bwMode="auto">
          <a:xfrm flipH="1">
            <a:off x="4686613" y="3834310"/>
            <a:ext cx="345727" cy="338554"/>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gradFill>
            <a:gsLst>
              <a:gs pos="0">
                <a:srgbClr val="283C4F"/>
              </a:gs>
              <a:gs pos="100000">
                <a:srgbClr val="17242F"/>
              </a:gs>
            </a:gsLst>
            <a:lin ang="5400000" scaled="1"/>
          </a:gradFill>
          <a:ln>
            <a:solidFill>
              <a:srgbClr val="283C4F"/>
            </a:solidFill>
          </a:ln>
          <a:effectLst/>
        </p:spPr>
        <p:txBody>
          <a:bodyPr wrap="square" lIns="91440" tIns="45720" rIns="91440" bIns="45720" anchor="ctr">
            <a:normAutofit lnSpcReduction="10000"/>
          </a:bodyPr>
          <a:lstStyle/>
          <a:p>
            <a:pPr algn="ctr"/>
            <a:endParaRPr>
              <a:cs typeface="+mn-ea"/>
              <a:sym typeface="+mn-lt"/>
            </a:endParaRPr>
          </a:p>
        </p:txBody>
      </p:sp>
      <p:sp>
        <p:nvSpPr>
          <p:cNvPr id="45" name="í$ḷïḓê">
            <a:extLst>
              <a:ext uri="{FF2B5EF4-FFF2-40B4-BE49-F238E27FC236}">
                <a16:creationId xmlns:a16="http://schemas.microsoft.com/office/drawing/2014/main" xmlns:mc="http://schemas.openxmlformats.org/markup-compatibility/2006" xmlns:p14="http://schemas.microsoft.com/office/powerpoint/2010/main" xmlns="" id="{D2E0D24C-0725-449E-8774-2789BA464A63}"/>
              </a:ext>
            </a:extLst>
          </p:cNvPr>
          <p:cNvSpPr/>
          <p:nvPr/>
        </p:nvSpPr>
        <p:spPr bwMode="auto">
          <a:xfrm>
            <a:off x="4650985" y="2873944"/>
            <a:ext cx="414337" cy="352425"/>
          </a:xfrm>
          <a:custGeom>
            <a:avLst/>
            <a:gdLst>
              <a:gd name="T0" fmla="*/ 117 w 232"/>
              <a:gd name="T1" fmla="*/ 196 h 197"/>
              <a:gd name="T2" fmla="*/ 25 w 232"/>
              <a:gd name="T3" fmla="*/ 104 h 197"/>
              <a:gd name="T4" fmla="*/ 25 w 232"/>
              <a:gd name="T5" fmla="*/ 104 h 197"/>
              <a:gd name="T6" fmla="*/ 25 w 232"/>
              <a:gd name="T7" fmla="*/ 22 h 197"/>
              <a:gd name="T8" fmla="*/ 25 w 232"/>
              <a:gd name="T9" fmla="*/ 22 h 197"/>
              <a:gd name="T10" fmla="*/ 107 w 232"/>
              <a:gd name="T11" fmla="*/ 22 h 197"/>
              <a:gd name="T12" fmla="*/ 117 w 232"/>
              <a:gd name="T13" fmla="*/ 32 h 197"/>
              <a:gd name="T14" fmla="*/ 127 w 232"/>
              <a:gd name="T15" fmla="*/ 22 h 197"/>
              <a:gd name="T16" fmla="*/ 127 w 232"/>
              <a:gd name="T17" fmla="*/ 22 h 197"/>
              <a:gd name="T18" fmla="*/ 209 w 232"/>
              <a:gd name="T19" fmla="*/ 22 h 197"/>
              <a:gd name="T20" fmla="*/ 209 w 232"/>
              <a:gd name="T21" fmla="*/ 22 h 197"/>
              <a:gd name="T22" fmla="*/ 209 w 232"/>
              <a:gd name="T23" fmla="*/ 104 h 197"/>
              <a:gd name="T24" fmla="*/ 117 w 232"/>
              <a:gd name="T25" fmla="*/ 196 h 197"/>
              <a:gd name="T26" fmla="*/ 66 w 232"/>
              <a:gd name="T27" fmla="*/ 14 h 197"/>
              <a:gd name="T28" fmla="*/ 66 w 232"/>
              <a:gd name="T29" fmla="*/ 14 h 197"/>
              <a:gd name="T30" fmla="*/ 31 w 232"/>
              <a:gd name="T31" fmla="*/ 98 h 197"/>
              <a:gd name="T32" fmla="*/ 117 w 232"/>
              <a:gd name="T33" fmla="*/ 184 h 197"/>
              <a:gd name="T34" fmla="*/ 203 w 232"/>
              <a:gd name="T35" fmla="*/ 98 h 197"/>
              <a:gd name="T36" fmla="*/ 203 w 232"/>
              <a:gd name="T37" fmla="*/ 98 h 197"/>
              <a:gd name="T38" fmla="*/ 203 w 232"/>
              <a:gd name="T39" fmla="*/ 28 h 197"/>
              <a:gd name="T40" fmla="*/ 203 w 232"/>
              <a:gd name="T41" fmla="*/ 28 h 197"/>
              <a:gd name="T42" fmla="*/ 133 w 232"/>
              <a:gd name="T43" fmla="*/ 28 h 197"/>
              <a:gd name="T44" fmla="*/ 117 w 232"/>
              <a:gd name="T45" fmla="*/ 44 h 197"/>
              <a:gd name="T46" fmla="*/ 101 w 232"/>
              <a:gd name="T47" fmla="*/ 28 h 197"/>
              <a:gd name="T48" fmla="*/ 101 w 232"/>
              <a:gd name="T49" fmla="*/ 28 h 197"/>
              <a:gd name="T50" fmla="*/ 66 w 232"/>
              <a:gd name="T51"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2" h="197">
                <a:moveTo>
                  <a:pt x="117" y="196"/>
                </a:moveTo>
                <a:lnTo>
                  <a:pt x="25" y="104"/>
                </a:lnTo>
                <a:lnTo>
                  <a:pt x="25" y="104"/>
                </a:lnTo>
                <a:cubicBezTo>
                  <a:pt x="3" y="81"/>
                  <a:pt x="3" y="45"/>
                  <a:pt x="25" y="22"/>
                </a:cubicBezTo>
                <a:lnTo>
                  <a:pt x="25" y="22"/>
                </a:lnTo>
                <a:cubicBezTo>
                  <a:pt x="48" y="0"/>
                  <a:pt x="84" y="0"/>
                  <a:pt x="107" y="22"/>
                </a:cubicBezTo>
                <a:lnTo>
                  <a:pt x="117" y="32"/>
                </a:lnTo>
                <a:lnTo>
                  <a:pt x="127" y="22"/>
                </a:lnTo>
                <a:lnTo>
                  <a:pt x="127" y="22"/>
                </a:lnTo>
                <a:cubicBezTo>
                  <a:pt x="149" y="0"/>
                  <a:pt x="186" y="0"/>
                  <a:pt x="209" y="22"/>
                </a:cubicBezTo>
                <a:lnTo>
                  <a:pt x="209" y="22"/>
                </a:lnTo>
                <a:cubicBezTo>
                  <a:pt x="231" y="45"/>
                  <a:pt x="231" y="81"/>
                  <a:pt x="209" y="104"/>
                </a:cubicBezTo>
                <a:lnTo>
                  <a:pt x="117" y="196"/>
                </a:lnTo>
                <a:close/>
                <a:moveTo>
                  <a:pt x="66" y="14"/>
                </a:moveTo>
                <a:lnTo>
                  <a:pt x="66" y="14"/>
                </a:lnTo>
                <a:cubicBezTo>
                  <a:pt x="22" y="14"/>
                  <a:pt x="0" y="67"/>
                  <a:pt x="31" y="98"/>
                </a:cubicBezTo>
                <a:lnTo>
                  <a:pt x="117" y="184"/>
                </a:lnTo>
                <a:lnTo>
                  <a:pt x="203" y="98"/>
                </a:lnTo>
                <a:lnTo>
                  <a:pt x="203" y="98"/>
                </a:lnTo>
                <a:cubicBezTo>
                  <a:pt x="221" y="79"/>
                  <a:pt x="221" y="47"/>
                  <a:pt x="203" y="28"/>
                </a:cubicBezTo>
                <a:lnTo>
                  <a:pt x="203" y="28"/>
                </a:lnTo>
                <a:cubicBezTo>
                  <a:pt x="183" y="9"/>
                  <a:pt x="152" y="9"/>
                  <a:pt x="133" y="28"/>
                </a:cubicBezTo>
                <a:lnTo>
                  <a:pt x="117" y="44"/>
                </a:lnTo>
                <a:lnTo>
                  <a:pt x="101" y="28"/>
                </a:lnTo>
                <a:lnTo>
                  <a:pt x="101" y="28"/>
                </a:lnTo>
                <a:cubicBezTo>
                  <a:pt x="92" y="19"/>
                  <a:pt x="79" y="14"/>
                  <a:pt x="66" y="14"/>
                </a:cubicBezTo>
                <a:close/>
              </a:path>
            </a:pathLst>
          </a:custGeom>
          <a:gradFill>
            <a:gsLst>
              <a:gs pos="0">
                <a:srgbClr val="283C4F"/>
              </a:gs>
              <a:gs pos="100000">
                <a:srgbClr val="17242F"/>
              </a:gs>
            </a:gsLst>
            <a:lin ang="5400000" scaled="1"/>
          </a:gradFill>
          <a:ln>
            <a:solidFill>
              <a:srgbClr val="283C4F"/>
            </a:solidFill>
          </a:ln>
          <a:effectLst/>
        </p:spPr>
        <p:txBody>
          <a:bodyPr wrap="square" lIns="91440" tIns="45720" rIns="91440" bIns="45720" anchor="ctr">
            <a:normAutofit lnSpcReduction="10000"/>
          </a:bodyPr>
          <a:lstStyle/>
          <a:p>
            <a:pPr algn="ctr"/>
            <a:endParaRPr>
              <a:cs typeface="+mn-ea"/>
              <a:sym typeface="+mn-lt"/>
            </a:endParaRPr>
          </a:p>
        </p:txBody>
      </p:sp>
      <p:sp>
        <p:nvSpPr>
          <p:cNvPr id="46" name="iṧḻïḋé">
            <a:extLst>
              <a:ext uri="{FF2B5EF4-FFF2-40B4-BE49-F238E27FC236}">
                <a16:creationId xmlns:a16="http://schemas.microsoft.com/office/drawing/2014/main" xmlns:mc="http://schemas.openxmlformats.org/markup-compatibility/2006" xmlns:p14="http://schemas.microsoft.com/office/powerpoint/2010/main" xmlns="" id="{B03288C4-ED3E-4AFE-8770-3535F9D2C136}"/>
              </a:ext>
            </a:extLst>
          </p:cNvPr>
          <p:cNvSpPr/>
          <p:nvPr/>
        </p:nvSpPr>
        <p:spPr bwMode="auto">
          <a:xfrm>
            <a:off x="4682735" y="1837607"/>
            <a:ext cx="382587" cy="304800"/>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lnTo>
                  <a:pt x="25" y="171"/>
                </a:lnTo>
                <a:cubicBezTo>
                  <a:pt x="11" y="171"/>
                  <a:pt x="0" y="160"/>
                  <a:pt x="0" y="146"/>
                </a:cubicBezTo>
                <a:lnTo>
                  <a:pt x="0" y="44"/>
                </a:lnTo>
                <a:lnTo>
                  <a:pt x="0" y="44"/>
                </a:lnTo>
                <a:cubicBezTo>
                  <a:pt x="0" y="31"/>
                  <a:pt x="11" y="19"/>
                  <a:pt x="25" y="19"/>
                </a:cubicBezTo>
                <a:lnTo>
                  <a:pt x="59" y="19"/>
                </a:lnTo>
                <a:lnTo>
                  <a:pt x="62" y="9"/>
                </a:lnTo>
                <a:lnTo>
                  <a:pt x="62" y="9"/>
                </a:lnTo>
                <a:cubicBezTo>
                  <a:pt x="63" y="4"/>
                  <a:pt x="68" y="0"/>
                  <a:pt x="74" y="0"/>
                </a:cubicBezTo>
                <a:lnTo>
                  <a:pt x="141" y="0"/>
                </a:lnTo>
                <a:lnTo>
                  <a:pt x="141" y="0"/>
                </a:lnTo>
                <a:cubicBezTo>
                  <a:pt x="147" y="0"/>
                  <a:pt x="152" y="4"/>
                  <a:pt x="153" y="9"/>
                </a:cubicBezTo>
                <a:lnTo>
                  <a:pt x="154" y="10"/>
                </a:lnTo>
                <a:lnTo>
                  <a:pt x="156" y="19"/>
                </a:lnTo>
                <a:lnTo>
                  <a:pt x="190" y="19"/>
                </a:lnTo>
                <a:lnTo>
                  <a:pt x="190" y="19"/>
                </a:lnTo>
                <a:cubicBezTo>
                  <a:pt x="204" y="19"/>
                  <a:pt x="215" y="31"/>
                  <a:pt x="215" y="44"/>
                </a:cubicBezTo>
                <a:lnTo>
                  <a:pt x="215" y="146"/>
                </a:lnTo>
                <a:lnTo>
                  <a:pt x="215" y="146"/>
                </a:lnTo>
                <a:cubicBezTo>
                  <a:pt x="215" y="160"/>
                  <a:pt x="204" y="171"/>
                  <a:pt x="190" y="171"/>
                </a:cubicBezTo>
                <a:close/>
                <a:moveTo>
                  <a:pt x="25" y="28"/>
                </a:moveTo>
                <a:lnTo>
                  <a:pt x="25" y="28"/>
                </a:lnTo>
                <a:cubicBezTo>
                  <a:pt x="15" y="28"/>
                  <a:pt x="8" y="35"/>
                  <a:pt x="8" y="44"/>
                </a:cubicBezTo>
                <a:lnTo>
                  <a:pt x="8" y="146"/>
                </a:lnTo>
                <a:lnTo>
                  <a:pt x="8" y="146"/>
                </a:lnTo>
                <a:cubicBezTo>
                  <a:pt x="8" y="155"/>
                  <a:pt x="15" y="163"/>
                  <a:pt x="25" y="163"/>
                </a:cubicBezTo>
                <a:lnTo>
                  <a:pt x="190" y="163"/>
                </a:lnTo>
                <a:lnTo>
                  <a:pt x="190" y="163"/>
                </a:lnTo>
                <a:cubicBezTo>
                  <a:pt x="200" y="163"/>
                  <a:pt x="207" y="155"/>
                  <a:pt x="207" y="146"/>
                </a:cubicBezTo>
                <a:lnTo>
                  <a:pt x="207" y="44"/>
                </a:lnTo>
                <a:lnTo>
                  <a:pt x="207" y="44"/>
                </a:lnTo>
                <a:cubicBezTo>
                  <a:pt x="207" y="35"/>
                  <a:pt x="200" y="28"/>
                  <a:pt x="190" y="28"/>
                </a:cubicBezTo>
                <a:lnTo>
                  <a:pt x="150" y="28"/>
                </a:lnTo>
                <a:lnTo>
                  <a:pt x="145" y="11"/>
                </a:lnTo>
                <a:lnTo>
                  <a:pt x="145" y="11"/>
                </a:lnTo>
                <a:cubicBezTo>
                  <a:pt x="145" y="9"/>
                  <a:pt x="143" y="8"/>
                  <a:pt x="141" y="8"/>
                </a:cubicBezTo>
                <a:lnTo>
                  <a:pt x="74" y="8"/>
                </a:lnTo>
                <a:lnTo>
                  <a:pt x="74" y="8"/>
                </a:lnTo>
                <a:cubicBezTo>
                  <a:pt x="72" y="8"/>
                  <a:pt x="70" y="9"/>
                  <a:pt x="70" y="11"/>
                </a:cubicBezTo>
                <a:lnTo>
                  <a:pt x="65" y="28"/>
                </a:lnTo>
                <a:lnTo>
                  <a:pt x="25" y="28"/>
                </a:lnTo>
                <a:close/>
                <a:moveTo>
                  <a:pt x="108" y="146"/>
                </a:moveTo>
                <a:lnTo>
                  <a:pt x="108" y="146"/>
                </a:lnTo>
                <a:cubicBezTo>
                  <a:pt x="61" y="146"/>
                  <a:pt x="37" y="89"/>
                  <a:pt x="70" y="55"/>
                </a:cubicBezTo>
                <a:lnTo>
                  <a:pt x="70" y="55"/>
                </a:lnTo>
                <a:cubicBezTo>
                  <a:pt x="104" y="22"/>
                  <a:pt x="160" y="46"/>
                  <a:pt x="160" y="93"/>
                </a:cubicBezTo>
                <a:lnTo>
                  <a:pt x="160" y="93"/>
                </a:lnTo>
                <a:cubicBezTo>
                  <a:pt x="160" y="122"/>
                  <a:pt x="136" y="146"/>
                  <a:pt x="108" y="146"/>
                </a:cubicBezTo>
                <a:close/>
                <a:moveTo>
                  <a:pt x="108" y="48"/>
                </a:moveTo>
                <a:lnTo>
                  <a:pt x="108" y="48"/>
                </a:lnTo>
                <a:cubicBezTo>
                  <a:pt x="68" y="48"/>
                  <a:pt x="48" y="96"/>
                  <a:pt x="76" y="124"/>
                </a:cubicBezTo>
                <a:lnTo>
                  <a:pt x="76" y="124"/>
                </a:lnTo>
                <a:cubicBezTo>
                  <a:pt x="104" y="152"/>
                  <a:pt x="152" y="133"/>
                  <a:pt x="152" y="93"/>
                </a:cubicBezTo>
                <a:lnTo>
                  <a:pt x="152" y="93"/>
                </a:lnTo>
                <a:cubicBezTo>
                  <a:pt x="152" y="68"/>
                  <a:pt x="132" y="48"/>
                  <a:pt x="108" y="48"/>
                </a:cubicBezTo>
                <a:close/>
                <a:moveTo>
                  <a:pt x="185" y="43"/>
                </a:moveTo>
                <a:lnTo>
                  <a:pt x="185" y="43"/>
                </a:lnTo>
                <a:cubicBezTo>
                  <a:pt x="178" y="43"/>
                  <a:pt x="175" y="52"/>
                  <a:pt x="180" y="56"/>
                </a:cubicBezTo>
                <a:lnTo>
                  <a:pt x="180" y="56"/>
                </a:lnTo>
                <a:cubicBezTo>
                  <a:pt x="184" y="61"/>
                  <a:pt x="193" y="58"/>
                  <a:pt x="193" y="51"/>
                </a:cubicBezTo>
                <a:lnTo>
                  <a:pt x="193" y="51"/>
                </a:lnTo>
                <a:cubicBezTo>
                  <a:pt x="193" y="46"/>
                  <a:pt x="189" y="43"/>
                  <a:pt x="185" y="43"/>
                </a:cubicBezTo>
                <a:close/>
              </a:path>
            </a:pathLst>
          </a:custGeom>
          <a:gradFill>
            <a:gsLst>
              <a:gs pos="0">
                <a:srgbClr val="17242F"/>
              </a:gs>
              <a:gs pos="100000">
                <a:srgbClr val="283C4F"/>
              </a:gs>
            </a:gsLst>
            <a:lin ang="5400000" scaled="1"/>
          </a:gradFill>
          <a:ln>
            <a:solidFill>
              <a:srgbClr val="283C4F"/>
            </a:solidFill>
          </a:ln>
          <a:effectLst/>
        </p:spPr>
        <p:txBody>
          <a:bodyPr wrap="square" lIns="91440" tIns="45720" rIns="91440" bIns="45720" anchor="ctr">
            <a:normAutofit fontScale="92500" lnSpcReduction="20000"/>
          </a:bodyPr>
          <a:lstStyle/>
          <a:p>
            <a:pPr algn="ctr"/>
            <a:endParaRPr>
              <a:cs typeface="+mn-ea"/>
              <a:sym typeface="+mn-lt"/>
            </a:endParaRPr>
          </a:p>
        </p:txBody>
      </p:sp>
    </p:spTree>
    <p:extLst>
      <p:ext uri="{BB962C8B-B14F-4D97-AF65-F5344CB8AC3E}">
        <p14:creationId xmlns:p14="http://schemas.microsoft.com/office/powerpoint/2010/main" val="17791973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strVal val="#ppt_w+.3"/>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animEffect transition="in" filter="fade">
                                      <p:cBhvr>
                                        <p:cTn id="22" dur="500"/>
                                        <p:tgtEl>
                                          <p:spTgt spid="3"/>
                                        </p:tgtEl>
                                      </p:cBhvr>
                                    </p:animEffect>
                                  </p:childTnLst>
                                </p:cTn>
                              </p:par>
                            </p:childTnLst>
                          </p:cTn>
                        </p:par>
                        <p:par>
                          <p:cTn id="23" fill="hold">
                            <p:stCondLst>
                              <p:cond delay="21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6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100"/>
                            </p:stCondLst>
                            <p:childTnLst>
                              <p:par>
                                <p:cTn id="34" presetID="53" presetClass="entr" presetSubtype="1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1000" fill="hold"/>
                                        <p:tgtEl>
                                          <p:spTgt spid="25"/>
                                        </p:tgtEl>
                                        <p:attrNameLst>
                                          <p:attrName>ppt_w</p:attrName>
                                        </p:attrNameLst>
                                      </p:cBhvr>
                                      <p:tavLst>
                                        <p:tav tm="0">
                                          <p:val>
                                            <p:fltVal val="0"/>
                                          </p:val>
                                        </p:tav>
                                        <p:tav tm="100000">
                                          <p:val>
                                            <p:strVal val="#ppt_w"/>
                                          </p:val>
                                        </p:tav>
                                      </p:tavLst>
                                    </p:anim>
                                    <p:anim calcmode="lin" valueType="num">
                                      <p:cBhvr>
                                        <p:cTn id="37" dur="1000" fill="hold"/>
                                        <p:tgtEl>
                                          <p:spTgt spid="25"/>
                                        </p:tgtEl>
                                        <p:attrNameLst>
                                          <p:attrName>ppt_h</p:attrName>
                                        </p:attrNameLst>
                                      </p:cBhvr>
                                      <p:tavLst>
                                        <p:tav tm="0">
                                          <p:val>
                                            <p:fltVal val="0"/>
                                          </p:val>
                                        </p:tav>
                                        <p:tav tm="100000">
                                          <p:val>
                                            <p:strVal val="#ppt_h"/>
                                          </p:val>
                                        </p:tav>
                                      </p:tavLst>
                                    </p:anim>
                                    <p:animEffect transition="in" filter="fade">
                                      <p:cBhvr>
                                        <p:cTn id="38" dur="1000"/>
                                        <p:tgtEl>
                                          <p:spTgt spid="25"/>
                                        </p:tgtEl>
                                      </p:cBhvr>
                                    </p:animEffect>
                                  </p:childTnLst>
                                </p:cTn>
                              </p:par>
                              <p:par>
                                <p:cTn id="39" presetID="23" presetClass="entr" presetSubtype="288"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strVal val="4/3*#ppt_w"/>
                                          </p:val>
                                        </p:tav>
                                        <p:tav tm="100000">
                                          <p:val>
                                            <p:strVal val="#ppt_w"/>
                                          </p:val>
                                        </p:tav>
                                      </p:tavLst>
                                    </p:anim>
                                    <p:anim calcmode="lin" valueType="num">
                                      <p:cBhvr>
                                        <p:cTn id="42" dur="1000" fill="hold"/>
                                        <p:tgtEl>
                                          <p:spTgt spid="8"/>
                                        </p:tgtEl>
                                        <p:attrNameLst>
                                          <p:attrName>ppt_h</p:attrName>
                                        </p:attrNameLst>
                                      </p:cBhvr>
                                      <p:tavLst>
                                        <p:tav tm="0">
                                          <p:val>
                                            <p:strVal val="4/3*#ppt_h"/>
                                          </p:val>
                                        </p:tav>
                                        <p:tav tm="100000">
                                          <p:val>
                                            <p:strVal val="#ppt_h"/>
                                          </p:val>
                                        </p:tav>
                                      </p:tavLst>
                                    </p:anim>
                                  </p:childTnLst>
                                </p:cTn>
                              </p:par>
                            </p:childTnLst>
                          </p:cTn>
                        </p:par>
                        <p:par>
                          <p:cTn id="43" fill="hold">
                            <p:stCondLst>
                              <p:cond delay="4100"/>
                            </p:stCondLst>
                            <p:childTnLst>
                              <p:par>
                                <p:cTn id="44" presetID="2" presetClass="entr" presetSubtype="2" fill="hold"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1+#ppt_w/2"/>
                                          </p:val>
                                        </p:tav>
                                        <p:tav tm="100000">
                                          <p:val>
                                            <p:strVal val="#ppt_x"/>
                                          </p:val>
                                        </p:tav>
                                      </p:tavLst>
                                    </p:anim>
                                    <p:anim calcmode="lin" valueType="num">
                                      <p:cBhvr additive="base">
                                        <p:cTn id="47" dur="500" fill="hold"/>
                                        <p:tgtEl>
                                          <p:spTgt spid="35"/>
                                        </p:tgtEl>
                                        <p:attrNameLst>
                                          <p:attrName>ppt_y</p:attrName>
                                        </p:attrNameLst>
                                      </p:cBhvr>
                                      <p:tavLst>
                                        <p:tav tm="0">
                                          <p:val>
                                            <p:strVal val="#ppt_y"/>
                                          </p:val>
                                        </p:tav>
                                        <p:tav tm="100000">
                                          <p:val>
                                            <p:strVal val="#ppt_y"/>
                                          </p:val>
                                        </p:tav>
                                      </p:tavLst>
                                    </p:anim>
                                  </p:childTnLst>
                                </p:cTn>
                              </p:par>
                              <p:par>
                                <p:cTn id="48" presetID="53" presetClass="entr" presetSubtype="16"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childTnLst>
                          </p:cTn>
                        </p:par>
                        <p:par>
                          <p:cTn id="53" fill="hold">
                            <p:stCondLst>
                              <p:cond delay="4600"/>
                            </p:stCondLst>
                            <p:childTnLst>
                              <p:par>
                                <p:cTn id="54" presetID="53" presetClass="entr" presetSubtype="16" fill="hold" grpId="0" nodeType="after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childTnLst>
                          </p:cTn>
                        </p:par>
                        <p:par>
                          <p:cTn id="59" fill="hold">
                            <p:stCondLst>
                              <p:cond delay="5100"/>
                            </p:stCondLst>
                            <p:childTnLst>
                              <p:par>
                                <p:cTn id="60" presetID="53" presetClass="entr" presetSubtype="16"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1000" fill="hold"/>
                                        <p:tgtEl>
                                          <p:spTgt spid="26"/>
                                        </p:tgtEl>
                                        <p:attrNameLst>
                                          <p:attrName>ppt_w</p:attrName>
                                        </p:attrNameLst>
                                      </p:cBhvr>
                                      <p:tavLst>
                                        <p:tav tm="0">
                                          <p:val>
                                            <p:fltVal val="0"/>
                                          </p:val>
                                        </p:tav>
                                        <p:tav tm="100000">
                                          <p:val>
                                            <p:strVal val="#ppt_w"/>
                                          </p:val>
                                        </p:tav>
                                      </p:tavLst>
                                    </p:anim>
                                    <p:anim calcmode="lin" valueType="num">
                                      <p:cBhvr>
                                        <p:cTn id="63" dur="1000" fill="hold"/>
                                        <p:tgtEl>
                                          <p:spTgt spid="26"/>
                                        </p:tgtEl>
                                        <p:attrNameLst>
                                          <p:attrName>ppt_h</p:attrName>
                                        </p:attrNameLst>
                                      </p:cBhvr>
                                      <p:tavLst>
                                        <p:tav tm="0">
                                          <p:val>
                                            <p:fltVal val="0"/>
                                          </p:val>
                                        </p:tav>
                                        <p:tav tm="100000">
                                          <p:val>
                                            <p:strVal val="#ppt_h"/>
                                          </p:val>
                                        </p:tav>
                                      </p:tavLst>
                                    </p:anim>
                                    <p:animEffect transition="in" filter="fade">
                                      <p:cBhvr>
                                        <p:cTn id="64" dur="1000"/>
                                        <p:tgtEl>
                                          <p:spTgt spid="26"/>
                                        </p:tgtEl>
                                      </p:cBhvr>
                                    </p:animEffect>
                                  </p:childTnLst>
                                </p:cTn>
                              </p:par>
                              <p:par>
                                <p:cTn id="65" presetID="23" presetClass="entr" presetSubtype="288"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1000" fill="hold"/>
                                        <p:tgtEl>
                                          <p:spTgt spid="11"/>
                                        </p:tgtEl>
                                        <p:attrNameLst>
                                          <p:attrName>ppt_w</p:attrName>
                                        </p:attrNameLst>
                                      </p:cBhvr>
                                      <p:tavLst>
                                        <p:tav tm="0">
                                          <p:val>
                                            <p:strVal val="4/3*#ppt_w"/>
                                          </p:val>
                                        </p:tav>
                                        <p:tav tm="100000">
                                          <p:val>
                                            <p:strVal val="#ppt_w"/>
                                          </p:val>
                                        </p:tav>
                                      </p:tavLst>
                                    </p:anim>
                                    <p:anim calcmode="lin" valueType="num">
                                      <p:cBhvr>
                                        <p:cTn id="68" dur="1000" fill="hold"/>
                                        <p:tgtEl>
                                          <p:spTgt spid="11"/>
                                        </p:tgtEl>
                                        <p:attrNameLst>
                                          <p:attrName>ppt_h</p:attrName>
                                        </p:attrNameLst>
                                      </p:cBhvr>
                                      <p:tavLst>
                                        <p:tav tm="0">
                                          <p:val>
                                            <p:strVal val="4/3*#ppt_h"/>
                                          </p:val>
                                        </p:tav>
                                        <p:tav tm="100000">
                                          <p:val>
                                            <p:strVal val="#ppt_h"/>
                                          </p:val>
                                        </p:tav>
                                      </p:tavLst>
                                    </p:anim>
                                  </p:childTnLst>
                                </p:cTn>
                              </p:par>
                            </p:childTnLst>
                          </p:cTn>
                        </p:par>
                        <p:par>
                          <p:cTn id="69" fill="hold">
                            <p:stCondLst>
                              <p:cond delay="6100"/>
                            </p:stCondLst>
                            <p:childTnLst>
                              <p:par>
                                <p:cTn id="70" presetID="2" presetClass="entr" presetSubtype="2" fill="hold" nodeType="after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additive="base">
                                        <p:cTn id="72" dur="500" fill="hold"/>
                                        <p:tgtEl>
                                          <p:spTgt spid="38"/>
                                        </p:tgtEl>
                                        <p:attrNameLst>
                                          <p:attrName>ppt_x</p:attrName>
                                        </p:attrNameLst>
                                      </p:cBhvr>
                                      <p:tavLst>
                                        <p:tav tm="0">
                                          <p:val>
                                            <p:strVal val="1+#ppt_w/2"/>
                                          </p:val>
                                        </p:tav>
                                        <p:tav tm="100000">
                                          <p:val>
                                            <p:strVal val="#ppt_x"/>
                                          </p:val>
                                        </p:tav>
                                      </p:tavLst>
                                    </p:anim>
                                    <p:anim calcmode="lin" valueType="num">
                                      <p:cBhvr additive="base">
                                        <p:cTn id="73" dur="500" fill="hold"/>
                                        <p:tgtEl>
                                          <p:spTgt spid="38"/>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p:cTn id="76" dur="500" fill="hold"/>
                                        <p:tgtEl>
                                          <p:spTgt spid="45"/>
                                        </p:tgtEl>
                                        <p:attrNameLst>
                                          <p:attrName>ppt_w</p:attrName>
                                        </p:attrNameLst>
                                      </p:cBhvr>
                                      <p:tavLst>
                                        <p:tav tm="0">
                                          <p:val>
                                            <p:fltVal val="0"/>
                                          </p:val>
                                        </p:tav>
                                        <p:tav tm="100000">
                                          <p:val>
                                            <p:strVal val="#ppt_w"/>
                                          </p:val>
                                        </p:tav>
                                      </p:tavLst>
                                    </p:anim>
                                    <p:anim calcmode="lin" valueType="num">
                                      <p:cBhvr>
                                        <p:cTn id="77" dur="500" fill="hold"/>
                                        <p:tgtEl>
                                          <p:spTgt spid="45"/>
                                        </p:tgtEl>
                                        <p:attrNameLst>
                                          <p:attrName>ppt_h</p:attrName>
                                        </p:attrNameLst>
                                      </p:cBhvr>
                                      <p:tavLst>
                                        <p:tav tm="0">
                                          <p:val>
                                            <p:fltVal val="0"/>
                                          </p:val>
                                        </p:tav>
                                        <p:tav tm="100000">
                                          <p:val>
                                            <p:strVal val="#ppt_h"/>
                                          </p:val>
                                        </p:tav>
                                      </p:tavLst>
                                    </p:anim>
                                    <p:animEffect transition="in" filter="fade">
                                      <p:cBhvr>
                                        <p:cTn id="78" dur="500"/>
                                        <p:tgtEl>
                                          <p:spTgt spid="45"/>
                                        </p:tgtEl>
                                      </p:cBhvr>
                                    </p:animEffect>
                                  </p:childTnLst>
                                </p:cTn>
                              </p:par>
                            </p:childTnLst>
                          </p:cTn>
                        </p:par>
                        <p:par>
                          <p:cTn id="79" fill="hold">
                            <p:stCondLst>
                              <p:cond delay="6600"/>
                            </p:stCondLst>
                            <p:childTnLst>
                              <p:par>
                                <p:cTn id="80" presetID="53" presetClass="entr" presetSubtype="16"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p:cTn id="82" dur="500" fill="hold"/>
                                        <p:tgtEl>
                                          <p:spTgt spid="33"/>
                                        </p:tgtEl>
                                        <p:attrNameLst>
                                          <p:attrName>ppt_w</p:attrName>
                                        </p:attrNameLst>
                                      </p:cBhvr>
                                      <p:tavLst>
                                        <p:tav tm="0">
                                          <p:val>
                                            <p:fltVal val="0"/>
                                          </p:val>
                                        </p:tav>
                                        <p:tav tm="100000">
                                          <p:val>
                                            <p:strVal val="#ppt_w"/>
                                          </p:val>
                                        </p:tav>
                                      </p:tavLst>
                                    </p:anim>
                                    <p:anim calcmode="lin" valueType="num">
                                      <p:cBhvr>
                                        <p:cTn id="83" dur="500" fill="hold"/>
                                        <p:tgtEl>
                                          <p:spTgt spid="33"/>
                                        </p:tgtEl>
                                        <p:attrNameLst>
                                          <p:attrName>ppt_h</p:attrName>
                                        </p:attrNameLst>
                                      </p:cBhvr>
                                      <p:tavLst>
                                        <p:tav tm="0">
                                          <p:val>
                                            <p:fltVal val="0"/>
                                          </p:val>
                                        </p:tav>
                                        <p:tav tm="100000">
                                          <p:val>
                                            <p:strVal val="#ppt_h"/>
                                          </p:val>
                                        </p:tav>
                                      </p:tavLst>
                                    </p:anim>
                                    <p:animEffect transition="in" filter="fade">
                                      <p:cBhvr>
                                        <p:cTn id="84" dur="500"/>
                                        <p:tgtEl>
                                          <p:spTgt spid="33"/>
                                        </p:tgtEl>
                                      </p:cBhvr>
                                    </p:animEffect>
                                  </p:childTnLst>
                                </p:cTn>
                              </p:par>
                            </p:childTnLst>
                          </p:cTn>
                        </p:par>
                        <p:par>
                          <p:cTn id="85" fill="hold">
                            <p:stCondLst>
                              <p:cond delay="7100"/>
                            </p:stCondLst>
                            <p:childTnLst>
                              <p:par>
                                <p:cTn id="86" presetID="53" presetClass="entr" presetSubtype="16" fill="hold" grpId="0" nodeType="afterEffect">
                                  <p:stCondLst>
                                    <p:cond delay="0"/>
                                  </p:stCondLst>
                                  <p:childTnLst>
                                    <p:set>
                                      <p:cBhvr>
                                        <p:cTn id="87" dur="1" fill="hold">
                                          <p:stCondLst>
                                            <p:cond delay="0"/>
                                          </p:stCondLst>
                                        </p:cTn>
                                        <p:tgtEl>
                                          <p:spTgt spid="27"/>
                                        </p:tgtEl>
                                        <p:attrNameLst>
                                          <p:attrName>style.visibility</p:attrName>
                                        </p:attrNameLst>
                                      </p:cBhvr>
                                      <p:to>
                                        <p:strVal val="visible"/>
                                      </p:to>
                                    </p:set>
                                    <p:anim calcmode="lin" valueType="num">
                                      <p:cBhvr>
                                        <p:cTn id="88" dur="1000" fill="hold"/>
                                        <p:tgtEl>
                                          <p:spTgt spid="27"/>
                                        </p:tgtEl>
                                        <p:attrNameLst>
                                          <p:attrName>ppt_w</p:attrName>
                                        </p:attrNameLst>
                                      </p:cBhvr>
                                      <p:tavLst>
                                        <p:tav tm="0">
                                          <p:val>
                                            <p:fltVal val="0"/>
                                          </p:val>
                                        </p:tav>
                                        <p:tav tm="100000">
                                          <p:val>
                                            <p:strVal val="#ppt_w"/>
                                          </p:val>
                                        </p:tav>
                                      </p:tavLst>
                                    </p:anim>
                                    <p:anim calcmode="lin" valueType="num">
                                      <p:cBhvr>
                                        <p:cTn id="89" dur="1000" fill="hold"/>
                                        <p:tgtEl>
                                          <p:spTgt spid="27"/>
                                        </p:tgtEl>
                                        <p:attrNameLst>
                                          <p:attrName>ppt_h</p:attrName>
                                        </p:attrNameLst>
                                      </p:cBhvr>
                                      <p:tavLst>
                                        <p:tav tm="0">
                                          <p:val>
                                            <p:fltVal val="0"/>
                                          </p:val>
                                        </p:tav>
                                        <p:tav tm="100000">
                                          <p:val>
                                            <p:strVal val="#ppt_h"/>
                                          </p:val>
                                        </p:tav>
                                      </p:tavLst>
                                    </p:anim>
                                    <p:animEffect transition="in" filter="fade">
                                      <p:cBhvr>
                                        <p:cTn id="90" dur="1000"/>
                                        <p:tgtEl>
                                          <p:spTgt spid="27"/>
                                        </p:tgtEl>
                                      </p:cBhvr>
                                    </p:animEffect>
                                  </p:childTnLst>
                                </p:cTn>
                              </p:par>
                              <p:par>
                                <p:cTn id="91" presetID="23" presetClass="entr" presetSubtype="288"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p:cTn id="93" dur="1000" fill="hold"/>
                                        <p:tgtEl>
                                          <p:spTgt spid="12"/>
                                        </p:tgtEl>
                                        <p:attrNameLst>
                                          <p:attrName>ppt_w</p:attrName>
                                        </p:attrNameLst>
                                      </p:cBhvr>
                                      <p:tavLst>
                                        <p:tav tm="0">
                                          <p:val>
                                            <p:strVal val="4/3*#ppt_w"/>
                                          </p:val>
                                        </p:tav>
                                        <p:tav tm="100000">
                                          <p:val>
                                            <p:strVal val="#ppt_w"/>
                                          </p:val>
                                        </p:tav>
                                      </p:tavLst>
                                    </p:anim>
                                    <p:anim calcmode="lin" valueType="num">
                                      <p:cBhvr>
                                        <p:cTn id="94" dur="1000" fill="hold"/>
                                        <p:tgtEl>
                                          <p:spTgt spid="12"/>
                                        </p:tgtEl>
                                        <p:attrNameLst>
                                          <p:attrName>ppt_h</p:attrName>
                                        </p:attrNameLst>
                                      </p:cBhvr>
                                      <p:tavLst>
                                        <p:tav tm="0">
                                          <p:val>
                                            <p:strVal val="4/3*#ppt_h"/>
                                          </p:val>
                                        </p:tav>
                                        <p:tav tm="100000">
                                          <p:val>
                                            <p:strVal val="#ppt_h"/>
                                          </p:val>
                                        </p:tav>
                                      </p:tavLst>
                                    </p:anim>
                                  </p:childTnLst>
                                </p:cTn>
                              </p:par>
                            </p:childTnLst>
                          </p:cTn>
                        </p:par>
                        <p:par>
                          <p:cTn id="95" fill="hold">
                            <p:stCondLst>
                              <p:cond delay="8100"/>
                            </p:stCondLst>
                            <p:childTnLst>
                              <p:par>
                                <p:cTn id="96" presetID="2" presetClass="entr" presetSubtype="2" fill="hold" nodeType="after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500" fill="hold"/>
                                        <p:tgtEl>
                                          <p:spTgt spid="41"/>
                                        </p:tgtEl>
                                        <p:attrNameLst>
                                          <p:attrName>ppt_x</p:attrName>
                                        </p:attrNameLst>
                                      </p:cBhvr>
                                      <p:tavLst>
                                        <p:tav tm="0">
                                          <p:val>
                                            <p:strVal val="1+#ppt_w/2"/>
                                          </p:val>
                                        </p:tav>
                                        <p:tav tm="100000">
                                          <p:val>
                                            <p:strVal val="#ppt_x"/>
                                          </p:val>
                                        </p:tav>
                                      </p:tavLst>
                                    </p:anim>
                                    <p:anim calcmode="lin" valueType="num">
                                      <p:cBhvr additive="base">
                                        <p:cTn id="99" dur="500" fill="hold"/>
                                        <p:tgtEl>
                                          <p:spTgt spid="41"/>
                                        </p:tgtEl>
                                        <p:attrNameLst>
                                          <p:attrName>ppt_y</p:attrName>
                                        </p:attrNameLst>
                                      </p:cBhvr>
                                      <p:tavLst>
                                        <p:tav tm="0">
                                          <p:val>
                                            <p:strVal val="#ppt_y"/>
                                          </p:val>
                                        </p:tav>
                                        <p:tav tm="100000">
                                          <p:val>
                                            <p:strVal val="#ppt_y"/>
                                          </p:val>
                                        </p:tav>
                                      </p:tavLst>
                                    </p:anim>
                                  </p:childTnLst>
                                </p:cTn>
                              </p:par>
                              <p:par>
                                <p:cTn id="100" presetID="53" presetClass="entr" presetSubtype="16"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 calcmode="lin" valueType="num">
                                      <p:cBhvr>
                                        <p:cTn id="102" dur="500" fill="hold"/>
                                        <p:tgtEl>
                                          <p:spTgt spid="44"/>
                                        </p:tgtEl>
                                        <p:attrNameLst>
                                          <p:attrName>ppt_w</p:attrName>
                                        </p:attrNameLst>
                                      </p:cBhvr>
                                      <p:tavLst>
                                        <p:tav tm="0">
                                          <p:val>
                                            <p:fltVal val="0"/>
                                          </p:val>
                                        </p:tav>
                                        <p:tav tm="100000">
                                          <p:val>
                                            <p:strVal val="#ppt_w"/>
                                          </p:val>
                                        </p:tav>
                                      </p:tavLst>
                                    </p:anim>
                                    <p:anim calcmode="lin" valueType="num">
                                      <p:cBhvr>
                                        <p:cTn id="103" dur="500" fill="hold"/>
                                        <p:tgtEl>
                                          <p:spTgt spid="44"/>
                                        </p:tgtEl>
                                        <p:attrNameLst>
                                          <p:attrName>ppt_h</p:attrName>
                                        </p:attrNameLst>
                                      </p:cBhvr>
                                      <p:tavLst>
                                        <p:tav tm="0">
                                          <p:val>
                                            <p:fltVal val="0"/>
                                          </p:val>
                                        </p:tav>
                                        <p:tav tm="100000">
                                          <p:val>
                                            <p:strVal val="#ppt_h"/>
                                          </p:val>
                                        </p:tav>
                                      </p:tavLst>
                                    </p:anim>
                                    <p:animEffect transition="in" filter="fade">
                                      <p:cBhvr>
                                        <p:cTn id="10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p:bldP spid="11" grpId="0" animBg="1"/>
      <p:bldP spid="12" grpId="0" animBg="1"/>
      <p:bldP spid="8" grpId="0" animBg="1"/>
      <p:bldP spid="25" grpId="0"/>
      <p:bldP spid="26" grpId="0"/>
      <p:bldP spid="27" grpId="0"/>
      <p:bldP spid="32" grpId="0" animBg="1"/>
      <p:bldP spid="33" grpId="0" animBg="1"/>
      <p:bldP spid="34" grpId="0" animBg="1"/>
      <p:bldP spid="44" grpId="0" animBg="1"/>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8">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2F30FB85-FF3A-4E18-8881-38EF953AD0B8}"/>
              </a:ext>
            </a:extLst>
          </p:cNvPr>
          <p:cNvGraphicFramePr/>
          <p:nvPr>
            <p:extLst>
              <p:ext uri="{D42A27DB-BD31-4B8C-83A1-F6EECF244321}">
                <p14:modId xmlns:p14="http://schemas.microsoft.com/office/powerpoint/2010/main" val="1323153100"/>
              </p:ext>
            </p:extLst>
          </p:nvPr>
        </p:nvGraphicFramePr>
        <p:xfrm>
          <a:off x="685800" y="1030608"/>
          <a:ext cx="4090098" cy="276034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2">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EF571821-917A-4F6D-9332-6E6EA216801A}"/>
              </a:ext>
            </a:extLst>
          </p:cNvPr>
          <p:cNvSpPr/>
          <p:nvPr/>
        </p:nvSpPr>
        <p:spPr>
          <a:xfrm>
            <a:off x="5184843" y="3310447"/>
            <a:ext cx="3229579" cy="922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4" name="Group 137">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14A39EF8-89EF-4BF8-9C06-414FCF3BF716}"/>
              </a:ext>
            </a:extLst>
          </p:cNvPr>
          <p:cNvGrpSpPr/>
          <p:nvPr/>
        </p:nvGrpSpPr>
        <p:grpSpPr>
          <a:xfrm>
            <a:off x="5474967" y="1280427"/>
            <a:ext cx="259518" cy="1995414"/>
            <a:chOff x="1074408" y="1485901"/>
            <a:chExt cx="214311" cy="1647821"/>
          </a:xfrm>
        </p:grpSpPr>
        <p:cxnSp>
          <p:nvCxnSpPr>
            <p:cNvPr id="5" name="Straight Connector 30">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D90571E8-8763-4A48-991A-DE451D26E1AE}"/>
                </a:ext>
              </a:extLst>
            </p:cNvPr>
            <p:cNvCxnSpPr/>
            <p:nvPr/>
          </p:nvCxnSpPr>
          <p:spPr>
            <a:xfrm rot="16200000" flipV="1">
              <a:off x="359569"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Rounded Rectangle 31">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9D841867-2DFB-4301-9CE4-25C5EE703716}"/>
                </a:ext>
              </a:extLst>
            </p:cNvPr>
            <p:cNvSpPr/>
            <p:nvPr/>
          </p:nvSpPr>
          <p:spPr>
            <a:xfrm>
              <a:off x="1074408" y="2190750"/>
              <a:ext cx="214311" cy="942972"/>
            </a:xfrm>
            <a:prstGeom prst="roundRect">
              <a:avLst/>
            </a:pr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7" name="Group 138">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537E7633-9EBE-4BCA-AED4-6CC0B2272538}"/>
              </a:ext>
            </a:extLst>
          </p:cNvPr>
          <p:cNvGrpSpPr/>
          <p:nvPr/>
        </p:nvGrpSpPr>
        <p:grpSpPr>
          <a:xfrm>
            <a:off x="5934493" y="1280427"/>
            <a:ext cx="259518" cy="1995414"/>
            <a:chOff x="1447800" y="1485901"/>
            <a:chExt cx="214311" cy="1647821"/>
          </a:xfrm>
        </p:grpSpPr>
        <p:cxnSp>
          <p:nvCxnSpPr>
            <p:cNvPr id="8" name="Straight Connector 34">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802FB745-0FA2-40CE-8AD5-C7004BEC7854}"/>
                </a:ext>
              </a:extLst>
            </p:cNvPr>
            <p:cNvCxnSpPr/>
            <p:nvPr/>
          </p:nvCxnSpPr>
          <p:spPr>
            <a:xfrm rot="16200000" flipV="1">
              <a:off x="732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ounded Rectangle 35">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B3183122-6404-454B-9B5B-94B1E2EA381A}"/>
                </a:ext>
              </a:extLst>
            </p:cNvPr>
            <p:cNvSpPr/>
            <p:nvPr/>
          </p:nvSpPr>
          <p:spPr>
            <a:xfrm>
              <a:off x="1447800" y="1962150"/>
              <a:ext cx="214311" cy="1171572"/>
            </a:xfrm>
            <a:prstGeom prst="roundRect">
              <a:avLst/>
            </a:prstGeom>
            <a:solidFill>
              <a:srgbClr val="548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0" name="Group 139">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D8DCF26F-0C09-4164-B559-CFE17E5B589F}"/>
              </a:ext>
            </a:extLst>
          </p:cNvPr>
          <p:cNvGrpSpPr/>
          <p:nvPr/>
        </p:nvGrpSpPr>
        <p:grpSpPr>
          <a:xfrm>
            <a:off x="6394018" y="1280427"/>
            <a:ext cx="259518" cy="1995414"/>
            <a:chOff x="1828800" y="1485901"/>
            <a:chExt cx="214311" cy="1647821"/>
          </a:xfrm>
        </p:grpSpPr>
        <p:cxnSp>
          <p:nvCxnSpPr>
            <p:cNvPr id="11" name="Straight Connector 37">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C5ECC4C9-5D16-49E0-BFA1-1EFAA4D2E229}"/>
                </a:ext>
              </a:extLst>
            </p:cNvPr>
            <p:cNvCxnSpPr/>
            <p:nvPr/>
          </p:nvCxnSpPr>
          <p:spPr>
            <a:xfrm rot="16200000" flipV="1">
              <a:off x="1113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ounded Rectangle 38">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2B5D4F73-43A3-4804-99B6-0053715C8551}"/>
                </a:ext>
              </a:extLst>
            </p:cNvPr>
            <p:cNvSpPr/>
            <p:nvPr/>
          </p:nvSpPr>
          <p:spPr>
            <a:xfrm>
              <a:off x="1828800" y="1809750"/>
              <a:ext cx="214311" cy="1323972"/>
            </a:xfrm>
            <a:prstGeom prst="roundRect">
              <a:avLst/>
            </a:pr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3" name="Group 140">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4C7BDBB4-750F-4BBA-A13E-BCA811469C6E}"/>
              </a:ext>
            </a:extLst>
          </p:cNvPr>
          <p:cNvGrpSpPr/>
          <p:nvPr/>
        </p:nvGrpSpPr>
        <p:grpSpPr>
          <a:xfrm>
            <a:off x="6853544" y="1280427"/>
            <a:ext cx="259518" cy="1995414"/>
            <a:chOff x="2209800" y="1485901"/>
            <a:chExt cx="214311" cy="1647821"/>
          </a:xfrm>
        </p:grpSpPr>
        <p:cxnSp>
          <p:nvCxnSpPr>
            <p:cNvPr id="14" name="Straight Connector 40">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1AB3DEC6-E6DD-4FA5-B6B3-D98C15B1F2D5}"/>
                </a:ext>
              </a:extLst>
            </p:cNvPr>
            <p:cNvCxnSpPr/>
            <p:nvPr/>
          </p:nvCxnSpPr>
          <p:spPr>
            <a:xfrm rot="16200000" flipV="1">
              <a:off x="1494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Rounded Rectangle 41">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AC45D7CB-B349-4107-ABC6-4B0509CD7DEA}"/>
                </a:ext>
              </a:extLst>
            </p:cNvPr>
            <p:cNvSpPr/>
            <p:nvPr/>
          </p:nvSpPr>
          <p:spPr>
            <a:xfrm>
              <a:off x="2209800" y="2419350"/>
              <a:ext cx="214311" cy="714372"/>
            </a:xfrm>
            <a:prstGeom prst="roundRect">
              <a:avLst/>
            </a:prstGeom>
            <a:solidFill>
              <a:srgbClr val="548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6" name="Group 141">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248E2BA2-EFC0-43A5-9419-1B25E3470195}"/>
              </a:ext>
            </a:extLst>
          </p:cNvPr>
          <p:cNvGrpSpPr/>
          <p:nvPr/>
        </p:nvGrpSpPr>
        <p:grpSpPr>
          <a:xfrm>
            <a:off x="7313069" y="1280427"/>
            <a:ext cx="259518" cy="1995414"/>
            <a:chOff x="2667000" y="1485901"/>
            <a:chExt cx="214311" cy="1647821"/>
          </a:xfrm>
        </p:grpSpPr>
        <p:cxnSp>
          <p:nvCxnSpPr>
            <p:cNvPr id="17" name="Straight Connector 46">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995A65EA-1774-4D8D-B3BB-0441108C5565}"/>
                </a:ext>
              </a:extLst>
            </p:cNvPr>
            <p:cNvCxnSpPr/>
            <p:nvPr/>
          </p:nvCxnSpPr>
          <p:spPr>
            <a:xfrm rot="16200000" flipV="1">
              <a:off x="19521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ounded Rectangle 47">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C9BA974E-BFF5-4539-AAD5-7628FAFF13EB}"/>
                </a:ext>
              </a:extLst>
            </p:cNvPr>
            <p:cNvSpPr/>
            <p:nvPr/>
          </p:nvSpPr>
          <p:spPr>
            <a:xfrm>
              <a:off x="2667000" y="1962150"/>
              <a:ext cx="214311" cy="1171572"/>
            </a:xfrm>
            <a:prstGeom prst="roundRect">
              <a:avLst/>
            </a:pr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9" name="Group 142">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EA93EE5B-A1C9-4CE2-BDD6-817296A20BFC}"/>
              </a:ext>
            </a:extLst>
          </p:cNvPr>
          <p:cNvGrpSpPr/>
          <p:nvPr/>
        </p:nvGrpSpPr>
        <p:grpSpPr>
          <a:xfrm>
            <a:off x="7772597" y="1280427"/>
            <a:ext cx="259518" cy="1995414"/>
            <a:chOff x="2971800" y="1485901"/>
            <a:chExt cx="214311" cy="1647821"/>
          </a:xfrm>
        </p:grpSpPr>
        <p:cxnSp>
          <p:nvCxnSpPr>
            <p:cNvPr id="20" name="Straight Connector 49">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DFBFF314-38BB-490C-8158-2493C1AF7DD8}"/>
                </a:ext>
              </a:extLst>
            </p:cNvPr>
            <p:cNvCxnSpPr/>
            <p:nvPr/>
          </p:nvCxnSpPr>
          <p:spPr>
            <a:xfrm rot="16200000" flipV="1">
              <a:off x="2256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Rounded Rectangle 50">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85A8BA13-5B99-467A-AE17-2F03D5153C77}"/>
                </a:ext>
              </a:extLst>
            </p:cNvPr>
            <p:cNvSpPr/>
            <p:nvPr/>
          </p:nvSpPr>
          <p:spPr>
            <a:xfrm>
              <a:off x="2971800" y="1809750"/>
              <a:ext cx="214311" cy="1323972"/>
            </a:xfrm>
            <a:prstGeom prst="roundRect">
              <a:avLst/>
            </a:prstGeom>
            <a:solidFill>
              <a:srgbClr val="548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22" name="Rectangle 51">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82D63B67-FB68-4059-9405-02D9AC302686}"/>
              </a:ext>
            </a:extLst>
          </p:cNvPr>
          <p:cNvSpPr/>
          <p:nvPr/>
        </p:nvSpPr>
        <p:spPr>
          <a:xfrm>
            <a:off x="5533335" y="3497626"/>
            <a:ext cx="173124" cy="169277"/>
          </a:xfrm>
          <a:prstGeom prst="rect">
            <a:avLst/>
          </a:prstGeom>
        </p:spPr>
        <p:txBody>
          <a:bodyPr wrap="none" lIns="0" tIns="0" rIns="0" bIns="0">
            <a:spAutoFit/>
          </a:bodyPr>
          <a:lstStyle/>
          <a:p>
            <a:r>
              <a:rPr lang="en-US" sz="1100" b="1" dirty="0">
                <a:solidFill>
                  <a:srgbClr val="283C4F"/>
                </a:solidFill>
                <a:cs typeface="+mn-ea"/>
                <a:sym typeface="+mn-lt"/>
              </a:rPr>
              <a:t>55</a:t>
            </a:r>
          </a:p>
        </p:txBody>
      </p:sp>
      <p:sp>
        <p:nvSpPr>
          <p:cNvPr id="23" name="Rectangle 52">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97DB747F-E31A-4230-9042-9F94D5B410EA}"/>
              </a:ext>
            </a:extLst>
          </p:cNvPr>
          <p:cNvSpPr/>
          <p:nvPr/>
        </p:nvSpPr>
        <p:spPr>
          <a:xfrm>
            <a:off x="5996169" y="3497626"/>
            <a:ext cx="173124" cy="169277"/>
          </a:xfrm>
          <a:prstGeom prst="rect">
            <a:avLst/>
          </a:prstGeom>
        </p:spPr>
        <p:txBody>
          <a:bodyPr wrap="none" lIns="0" tIns="0" rIns="0" bIns="0">
            <a:spAutoFit/>
          </a:bodyPr>
          <a:lstStyle/>
          <a:p>
            <a:r>
              <a:rPr lang="en-US" sz="1100" b="1" dirty="0">
                <a:solidFill>
                  <a:srgbClr val="283C4F"/>
                </a:solidFill>
                <a:cs typeface="+mn-ea"/>
                <a:sym typeface="+mn-lt"/>
              </a:rPr>
              <a:t>70</a:t>
            </a:r>
          </a:p>
        </p:txBody>
      </p:sp>
      <p:sp>
        <p:nvSpPr>
          <p:cNvPr id="24" name="Rectangle 53">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0BB77714-F0DE-44CB-96E5-FB6BE5E2AE58}"/>
              </a:ext>
            </a:extLst>
          </p:cNvPr>
          <p:cNvSpPr/>
          <p:nvPr/>
        </p:nvSpPr>
        <p:spPr>
          <a:xfrm>
            <a:off x="6459003" y="3497626"/>
            <a:ext cx="173124" cy="169277"/>
          </a:xfrm>
          <a:prstGeom prst="rect">
            <a:avLst/>
          </a:prstGeom>
        </p:spPr>
        <p:txBody>
          <a:bodyPr wrap="none" lIns="0" tIns="0" rIns="0" bIns="0">
            <a:spAutoFit/>
          </a:bodyPr>
          <a:lstStyle/>
          <a:p>
            <a:r>
              <a:rPr lang="en-US" sz="1100" b="1" dirty="0">
                <a:solidFill>
                  <a:srgbClr val="283C4F"/>
                </a:solidFill>
                <a:cs typeface="+mn-ea"/>
                <a:sym typeface="+mn-lt"/>
              </a:rPr>
              <a:t>85</a:t>
            </a:r>
          </a:p>
        </p:txBody>
      </p:sp>
      <p:sp>
        <p:nvSpPr>
          <p:cNvPr id="25" name="Rectangle 54">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094BC746-CE83-475C-AC01-DEC52D0C8361}"/>
              </a:ext>
            </a:extLst>
          </p:cNvPr>
          <p:cNvSpPr/>
          <p:nvPr/>
        </p:nvSpPr>
        <p:spPr>
          <a:xfrm>
            <a:off x="6921837" y="3497626"/>
            <a:ext cx="173124" cy="169277"/>
          </a:xfrm>
          <a:prstGeom prst="rect">
            <a:avLst/>
          </a:prstGeom>
        </p:spPr>
        <p:txBody>
          <a:bodyPr wrap="none" lIns="0" tIns="0" rIns="0" bIns="0">
            <a:spAutoFit/>
          </a:bodyPr>
          <a:lstStyle/>
          <a:p>
            <a:r>
              <a:rPr lang="en-US" sz="1100" b="1" dirty="0">
                <a:solidFill>
                  <a:srgbClr val="283C4F"/>
                </a:solidFill>
                <a:cs typeface="+mn-ea"/>
                <a:sym typeface="+mn-lt"/>
              </a:rPr>
              <a:t>40</a:t>
            </a:r>
          </a:p>
        </p:txBody>
      </p:sp>
      <p:sp>
        <p:nvSpPr>
          <p:cNvPr id="26" name="Rectangle 55">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D06B3931-03FA-4068-A6DA-554FB7049DE1}"/>
              </a:ext>
            </a:extLst>
          </p:cNvPr>
          <p:cNvSpPr/>
          <p:nvPr/>
        </p:nvSpPr>
        <p:spPr>
          <a:xfrm>
            <a:off x="7384671" y="3497626"/>
            <a:ext cx="173124" cy="169277"/>
          </a:xfrm>
          <a:prstGeom prst="rect">
            <a:avLst/>
          </a:prstGeom>
        </p:spPr>
        <p:txBody>
          <a:bodyPr wrap="none" lIns="0" tIns="0" rIns="0" bIns="0">
            <a:spAutoFit/>
          </a:bodyPr>
          <a:lstStyle/>
          <a:p>
            <a:r>
              <a:rPr lang="en-US" sz="1100" b="1" dirty="0">
                <a:solidFill>
                  <a:srgbClr val="283C4F"/>
                </a:solidFill>
                <a:cs typeface="+mn-ea"/>
                <a:sym typeface="+mn-lt"/>
              </a:rPr>
              <a:t>60</a:t>
            </a:r>
          </a:p>
        </p:txBody>
      </p:sp>
      <p:sp>
        <p:nvSpPr>
          <p:cNvPr id="27" name="Rectangle 56">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F73ABEBA-51FF-4189-8973-7DEF2A647CE5}"/>
              </a:ext>
            </a:extLst>
          </p:cNvPr>
          <p:cNvSpPr/>
          <p:nvPr/>
        </p:nvSpPr>
        <p:spPr>
          <a:xfrm>
            <a:off x="7847507" y="3497626"/>
            <a:ext cx="173124" cy="169277"/>
          </a:xfrm>
          <a:prstGeom prst="rect">
            <a:avLst/>
          </a:prstGeom>
        </p:spPr>
        <p:txBody>
          <a:bodyPr wrap="none" lIns="0" tIns="0" rIns="0" bIns="0">
            <a:spAutoFit/>
          </a:bodyPr>
          <a:lstStyle/>
          <a:p>
            <a:r>
              <a:rPr lang="en-US" sz="1100" b="1" dirty="0">
                <a:solidFill>
                  <a:srgbClr val="283C4F"/>
                </a:solidFill>
                <a:cs typeface="+mn-ea"/>
                <a:sym typeface="+mn-lt"/>
              </a:rPr>
              <a:t>80</a:t>
            </a:r>
          </a:p>
        </p:txBody>
      </p:sp>
      <p:sp>
        <p:nvSpPr>
          <p:cNvPr id="28" name="Text Placeholder 3">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434D1294-3D8E-4215-AF77-48BDEDCC4674}"/>
              </a:ext>
            </a:extLst>
          </p:cNvPr>
          <p:cNvSpPr txBox="1">
            <a:spLocks/>
          </p:cNvSpPr>
          <p:nvPr/>
        </p:nvSpPr>
        <p:spPr>
          <a:xfrm>
            <a:off x="3255185" y="4540140"/>
            <a:ext cx="111125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z="1200" b="1" dirty="0">
                <a:solidFill>
                  <a:srgbClr val="283C4F"/>
                </a:solidFill>
                <a:cs typeface="+mn-ea"/>
                <a:sym typeface="+mn-lt"/>
              </a:rPr>
              <a:t>输入文本</a:t>
            </a:r>
            <a:endParaRPr lang="en-US" altLang="zh-CN" sz="1200" b="1" dirty="0">
              <a:solidFill>
                <a:srgbClr val="283C4F"/>
              </a:solidFill>
              <a:cs typeface="+mn-ea"/>
              <a:sym typeface="+mn-lt"/>
            </a:endParaRPr>
          </a:p>
        </p:txBody>
      </p:sp>
      <p:sp>
        <p:nvSpPr>
          <p:cNvPr id="29" name="Text Placeholder 3">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C109E15A-31D7-4EE0-99A4-7316CAAFF419}"/>
              </a:ext>
            </a:extLst>
          </p:cNvPr>
          <p:cNvSpPr txBox="1">
            <a:spLocks/>
          </p:cNvSpPr>
          <p:nvPr/>
        </p:nvSpPr>
        <p:spPr>
          <a:xfrm>
            <a:off x="4808554" y="4540140"/>
            <a:ext cx="111125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z="1200" b="1" dirty="0">
                <a:solidFill>
                  <a:srgbClr val="283C4F"/>
                </a:solidFill>
                <a:cs typeface="+mn-ea"/>
                <a:sym typeface="+mn-lt"/>
              </a:rPr>
              <a:t>输入文本</a:t>
            </a:r>
            <a:endParaRPr lang="en-US" altLang="zh-CN" sz="1200" b="1" dirty="0">
              <a:solidFill>
                <a:srgbClr val="283C4F"/>
              </a:solidFill>
              <a:cs typeface="+mn-ea"/>
              <a:sym typeface="+mn-lt"/>
            </a:endParaRPr>
          </a:p>
        </p:txBody>
      </p:sp>
      <p:sp>
        <p:nvSpPr>
          <p:cNvPr id="30" name="Text Placeholder 3">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794D4078-180A-4348-8229-7B91E6419187}"/>
              </a:ext>
            </a:extLst>
          </p:cNvPr>
          <p:cNvSpPr txBox="1">
            <a:spLocks/>
          </p:cNvSpPr>
          <p:nvPr/>
        </p:nvSpPr>
        <p:spPr>
          <a:xfrm>
            <a:off x="6361923" y="4540140"/>
            <a:ext cx="111125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z="1200" b="1" dirty="0">
                <a:solidFill>
                  <a:srgbClr val="283C4F"/>
                </a:solidFill>
                <a:cs typeface="+mn-ea"/>
                <a:sym typeface="+mn-lt"/>
              </a:rPr>
              <a:t>输入文本</a:t>
            </a:r>
            <a:endParaRPr lang="en-US" altLang="zh-CN" sz="1200" b="1" dirty="0">
              <a:solidFill>
                <a:srgbClr val="283C4F"/>
              </a:solidFill>
              <a:cs typeface="+mn-ea"/>
              <a:sym typeface="+mn-lt"/>
            </a:endParaRPr>
          </a:p>
        </p:txBody>
      </p:sp>
      <p:grpSp>
        <p:nvGrpSpPr>
          <p:cNvPr id="31" name="Group 62">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7BC05E3D-825F-4140-9380-F8418129E393}"/>
              </a:ext>
            </a:extLst>
          </p:cNvPr>
          <p:cNvGrpSpPr/>
          <p:nvPr/>
        </p:nvGrpSpPr>
        <p:grpSpPr>
          <a:xfrm>
            <a:off x="5069258" y="3810406"/>
            <a:ext cx="606998" cy="606998"/>
            <a:chOff x="2080169" y="3460175"/>
            <a:chExt cx="1140222" cy="1140222"/>
          </a:xfrm>
        </p:grpSpPr>
        <p:sp>
          <p:nvSpPr>
            <p:cNvPr id="32" name="Oval 63">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29CD563C-3154-45F1-9932-7C14E4E72E9A}"/>
                </a:ext>
              </a:extLst>
            </p:cNvPr>
            <p:cNvSpPr/>
            <p:nvPr/>
          </p:nvSpPr>
          <p:spPr>
            <a:xfrm>
              <a:off x="2080169" y="3460175"/>
              <a:ext cx="1140222" cy="1140222"/>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i="1" dirty="0">
                <a:cs typeface="+mn-ea"/>
                <a:sym typeface="+mn-lt"/>
              </a:endParaRPr>
            </a:p>
          </p:txBody>
        </p:sp>
        <p:sp>
          <p:nvSpPr>
            <p:cNvPr id="33" name="Freeform 86">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A289B3D8-57B4-4C93-934B-59ED19B741CE}"/>
                </a:ext>
              </a:extLst>
            </p:cNvPr>
            <p:cNvSpPr>
              <a:spLocks noEditPoints="1"/>
            </p:cNvSpPr>
            <p:nvPr/>
          </p:nvSpPr>
          <p:spPr bwMode="auto">
            <a:xfrm>
              <a:off x="2509323" y="3793121"/>
              <a:ext cx="281914" cy="474330"/>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i="1" dirty="0">
                <a:solidFill>
                  <a:schemeClr val="lt1"/>
                </a:solidFill>
                <a:cs typeface="+mn-ea"/>
                <a:sym typeface="+mn-lt"/>
              </a:endParaRPr>
            </a:p>
          </p:txBody>
        </p:sp>
      </p:grpSp>
      <p:grpSp>
        <p:nvGrpSpPr>
          <p:cNvPr id="34" name="Group 65">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9575457C-A1D6-42EA-9071-45AD12D8E88F}"/>
              </a:ext>
            </a:extLst>
          </p:cNvPr>
          <p:cNvGrpSpPr/>
          <p:nvPr/>
        </p:nvGrpSpPr>
        <p:grpSpPr>
          <a:xfrm>
            <a:off x="3520177" y="3810406"/>
            <a:ext cx="606998" cy="606998"/>
            <a:chOff x="1256602" y="1660128"/>
            <a:chExt cx="1140222" cy="1140222"/>
          </a:xfrm>
        </p:grpSpPr>
        <p:sp>
          <p:nvSpPr>
            <p:cNvPr id="35" name="Oval 66">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AA8D6DB9-5A63-4FA6-9FC6-26EC05CAC46F}"/>
                </a:ext>
              </a:extLst>
            </p:cNvPr>
            <p:cNvSpPr/>
            <p:nvPr/>
          </p:nvSpPr>
          <p:spPr>
            <a:xfrm>
              <a:off x="1256602" y="1660128"/>
              <a:ext cx="1140222" cy="1140222"/>
            </a:xfrm>
            <a:prstGeom prst="ellipse">
              <a:avLst/>
            </a:prstGeom>
            <a:gradFill>
              <a:gsLst>
                <a:gs pos="0">
                  <a:srgbClr val="5487B1"/>
                </a:gs>
                <a:gs pos="100000">
                  <a:srgbClr val="324C64"/>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i="1" dirty="0">
                <a:cs typeface="+mn-ea"/>
                <a:sym typeface="+mn-lt"/>
              </a:endParaRPr>
            </a:p>
          </p:txBody>
        </p:sp>
        <p:sp>
          <p:nvSpPr>
            <p:cNvPr id="36" name="Freeform 67">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5A39A196-105F-4FAD-BF29-8BB5599EA694}"/>
                </a:ext>
              </a:extLst>
            </p:cNvPr>
            <p:cNvSpPr>
              <a:spLocks noEditPoints="1"/>
            </p:cNvSpPr>
            <p:nvPr/>
          </p:nvSpPr>
          <p:spPr bwMode="auto">
            <a:xfrm>
              <a:off x="1620882" y="2053067"/>
              <a:ext cx="411662" cy="35434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i="1" dirty="0">
                <a:solidFill>
                  <a:schemeClr val="lt1"/>
                </a:solidFill>
                <a:cs typeface="+mn-ea"/>
                <a:sym typeface="+mn-lt"/>
              </a:endParaRPr>
            </a:p>
          </p:txBody>
        </p:sp>
      </p:grpSp>
      <p:grpSp>
        <p:nvGrpSpPr>
          <p:cNvPr id="37" name="Group 71">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0C1414D0-E1E9-4910-A740-F127FDFE2C2F}"/>
              </a:ext>
            </a:extLst>
          </p:cNvPr>
          <p:cNvGrpSpPr/>
          <p:nvPr/>
        </p:nvGrpSpPr>
        <p:grpSpPr>
          <a:xfrm>
            <a:off x="6618338" y="3810406"/>
            <a:ext cx="606998" cy="606998"/>
            <a:chOff x="6251178" y="1443652"/>
            <a:chExt cx="1140222" cy="1140222"/>
          </a:xfrm>
        </p:grpSpPr>
        <p:sp>
          <p:nvSpPr>
            <p:cNvPr id="38" name="Oval 72">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B59D6ACF-A2AB-40AC-9B2E-315723AB17B6}"/>
                </a:ext>
              </a:extLst>
            </p:cNvPr>
            <p:cNvSpPr/>
            <p:nvPr/>
          </p:nvSpPr>
          <p:spPr>
            <a:xfrm>
              <a:off x="6251178" y="1443652"/>
              <a:ext cx="1140222" cy="1140222"/>
            </a:xfrm>
            <a:prstGeom prst="ellipse">
              <a:avLst/>
            </a:prstGeom>
            <a:gradFill>
              <a:gsLst>
                <a:gs pos="0">
                  <a:srgbClr val="5487B1"/>
                </a:gs>
                <a:gs pos="100000">
                  <a:srgbClr val="324C64"/>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i="1" dirty="0">
                <a:cs typeface="+mn-ea"/>
                <a:sym typeface="+mn-lt"/>
              </a:endParaRPr>
            </a:p>
          </p:txBody>
        </p:sp>
        <p:sp>
          <p:nvSpPr>
            <p:cNvPr id="39" name="Freeform 178">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2DE336B1-EAEC-415B-9A87-A3342ABDB75E}"/>
                </a:ext>
              </a:extLst>
            </p:cNvPr>
            <p:cNvSpPr>
              <a:spLocks noEditPoints="1"/>
            </p:cNvSpPr>
            <p:nvPr/>
          </p:nvSpPr>
          <p:spPr bwMode="auto">
            <a:xfrm>
              <a:off x="6615458" y="1858739"/>
              <a:ext cx="411662" cy="310050"/>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i="1" dirty="0">
                <a:cs typeface="+mn-ea"/>
                <a:sym typeface="+mn-lt"/>
              </a:endParaRPr>
            </a:p>
          </p:txBody>
        </p:sp>
      </p:grpSp>
      <p:sp>
        <p:nvSpPr>
          <p:cNvPr id="40" name="Text Placeholder 3">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2DA3CA61-6519-47A4-AF65-5757BF1BA15B}"/>
              </a:ext>
            </a:extLst>
          </p:cNvPr>
          <p:cNvSpPr txBox="1">
            <a:spLocks/>
          </p:cNvSpPr>
          <p:nvPr/>
        </p:nvSpPr>
        <p:spPr>
          <a:xfrm>
            <a:off x="1701816" y="4540140"/>
            <a:ext cx="111125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z="1200" b="1" dirty="0">
                <a:solidFill>
                  <a:srgbClr val="283C4F"/>
                </a:solidFill>
                <a:cs typeface="+mn-ea"/>
                <a:sym typeface="+mn-lt"/>
              </a:rPr>
              <a:t>输入文本</a:t>
            </a:r>
            <a:endParaRPr lang="en-US" altLang="zh-CN" sz="1200" b="1" dirty="0">
              <a:solidFill>
                <a:srgbClr val="283C4F"/>
              </a:solidFill>
              <a:cs typeface="+mn-ea"/>
              <a:sym typeface="+mn-lt"/>
            </a:endParaRPr>
          </a:p>
        </p:txBody>
      </p:sp>
      <p:grpSp>
        <p:nvGrpSpPr>
          <p:cNvPr id="41" name="Group 75">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90788F5F-5D0E-4244-992D-959C99DFCADA}"/>
              </a:ext>
            </a:extLst>
          </p:cNvPr>
          <p:cNvGrpSpPr/>
          <p:nvPr/>
        </p:nvGrpSpPr>
        <p:grpSpPr>
          <a:xfrm>
            <a:off x="1971096" y="3810406"/>
            <a:ext cx="606998" cy="606998"/>
            <a:chOff x="4163440" y="2842640"/>
            <a:chExt cx="915962" cy="915962"/>
          </a:xfrm>
        </p:grpSpPr>
        <p:sp>
          <p:nvSpPr>
            <p:cNvPr id="42" name="Oval 76">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8612CF28-922B-4509-A2D8-B47A528F39CD}"/>
                </a:ext>
              </a:extLst>
            </p:cNvPr>
            <p:cNvSpPr/>
            <p:nvPr/>
          </p:nvSpPr>
          <p:spPr>
            <a:xfrm>
              <a:off x="4163440" y="2842640"/>
              <a:ext cx="915962" cy="915962"/>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i="1" dirty="0">
                <a:cs typeface="+mn-ea"/>
                <a:sym typeface="+mn-lt"/>
              </a:endParaRPr>
            </a:p>
          </p:txBody>
        </p:sp>
        <p:sp>
          <p:nvSpPr>
            <p:cNvPr id="43" name="Freeform 166">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1E9E6A40-3F57-4B60-BF5A-742A59DBABB8}"/>
                </a:ext>
              </a:extLst>
            </p:cNvPr>
            <p:cNvSpPr>
              <a:spLocks noEditPoints="1"/>
            </p:cNvSpPr>
            <p:nvPr/>
          </p:nvSpPr>
          <p:spPr bwMode="auto">
            <a:xfrm>
              <a:off x="4433049" y="3110863"/>
              <a:ext cx="376745" cy="379516"/>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bg1"/>
            </a:soli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i="1">
                <a:solidFill>
                  <a:schemeClr val="lt1"/>
                </a:solidFill>
                <a:cs typeface="+mn-ea"/>
                <a:sym typeface="+mn-lt"/>
              </a:endParaRPr>
            </a:p>
          </p:txBody>
        </p:sp>
      </p:grpSp>
      <p:sp>
        <p:nvSpPr>
          <p:cNvPr id="44" name="椭圆 43">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CE1A2DB0-06FE-4E43-8D7A-4B72201CFEC1}"/>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2.</a:t>
            </a:r>
            <a:endParaRPr lang="zh-CN" altLang="en-US" sz="2000" b="1" i="1" dirty="0">
              <a:cs typeface="+mn-ea"/>
              <a:sym typeface="+mn-lt"/>
            </a:endParaRPr>
          </a:p>
        </p:txBody>
      </p:sp>
      <p:sp>
        <p:nvSpPr>
          <p:cNvPr id="45" name="矩形 44">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04EEA3B1-A657-458C-9B3C-E68339326F3F}"/>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项目产品运营</a:t>
            </a:r>
          </a:p>
        </p:txBody>
      </p:sp>
      <p:grpSp>
        <p:nvGrpSpPr>
          <p:cNvPr id="46" name="组合 45">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43D29D60-3411-40B1-8A8A-051E75C6A6B0}"/>
              </a:ext>
            </a:extLst>
          </p:cNvPr>
          <p:cNvGrpSpPr/>
          <p:nvPr/>
        </p:nvGrpSpPr>
        <p:grpSpPr>
          <a:xfrm>
            <a:off x="267362" y="156202"/>
            <a:ext cx="8669810" cy="685800"/>
            <a:chOff x="356483" y="208269"/>
            <a:chExt cx="11559746" cy="914400"/>
          </a:xfrm>
        </p:grpSpPr>
        <p:cxnSp>
          <p:nvCxnSpPr>
            <p:cNvPr id="47" name="直接连接符 46">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7175C03F-9C47-4C2F-92B2-C436C5315DF5}"/>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弧形 47">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59F6E34B-AD07-42C3-AF3A-99AA7428C918}"/>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49" name="矩形 48">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9BD254D3-29EA-43AA-ACFD-CB8C7CCD850B}"/>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Tree>
    <p:extLst>
      <p:ext uri="{BB962C8B-B14F-4D97-AF65-F5344CB8AC3E}">
        <p14:creationId xmlns:p14="http://schemas.microsoft.com/office/powerpoint/2010/main" val="11680061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c="http://schemas.openxmlformats.org/drawingml/2006/chart"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1+#ppt_w/2"/>
                                          </p:val>
                                        </p:tav>
                                        <p:tav tm="100000">
                                          <p:val>
                                            <p:strVal val="#ppt_x"/>
                                          </p:val>
                                        </p:tav>
                                      </p:tavLst>
                                    </p:anim>
                                    <p:anim calcmode="lin" valueType="num">
                                      <p:cBhvr additive="base">
                                        <p:cTn id="16" dur="500" fill="hold"/>
                                        <p:tgtEl>
                                          <p:spTgt spid="49"/>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strVal val="#ppt_w+.3"/>
                                          </p:val>
                                        </p:tav>
                                        <p:tav tm="100000">
                                          <p:val>
                                            <p:strVal val="#ppt_w"/>
                                          </p:val>
                                        </p:tav>
                                      </p:tavLst>
                                    </p:anim>
                                    <p:anim calcmode="lin" valueType="num">
                                      <p:cBhvr>
                                        <p:cTn id="21" dur="500" fill="hold"/>
                                        <p:tgtEl>
                                          <p:spTgt spid="45"/>
                                        </p:tgtEl>
                                        <p:attrNameLst>
                                          <p:attrName>ppt_h</p:attrName>
                                        </p:attrNameLst>
                                      </p:cBhvr>
                                      <p:tavLst>
                                        <p:tav tm="0">
                                          <p:val>
                                            <p:strVal val="#ppt_h"/>
                                          </p:val>
                                        </p:tav>
                                        <p:tav tm="100000">
                                          <p:val>
                                            <p:strVal val="#ppt_h"/>
                                          </p:val>
                                        </p:tav>
                                      </p:tavLst>
                                    </p:anim>
                                    <p:animEffect transition="in" filter="fade">
                                      <p:cBhvr>
                                        <p:cTn id="22" dur="500"/>
                                        <p:tgtEl>
                                          <p:spTgt spid="45"/>
                                        </p:tgtEl>
                                      </p:cBhvr>
                                    </p:animEffect>
                                  </p:childTnLst>
                                </p:cTn>
                              </p:par>
                            </p:childTnLst>
                          </p:cTn>
                        </p:par>
                        <p:par>
                          <p:cTn id="23" fill="hold">
                            <p:stCondLst>
                              <p:cond delay="2100"/>
                            </p:stCondLst>
                            <p:childTnLst>
                              <p:par>
                                <p:cTn id="24" presetID="42"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par>
                          <p:cTn id="29" fill="hold">
                            <p:stCondLst>
                              <p:cond delay="3100"/>
                            </p:stCondLst>
                            <p:childTnLst>
                              <p:par>
                                <p:cTn id="30" presetID="16" presetClass="entr" presetSubtype="21"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inVertical)">
                                      <p:cBhvr>
                                        <p:cTn id="32" dur="500"/>
                                        <p:tgtEl>
                                          <p:spTgt spid="3"/>
                                        </p:tgtEl>
                                      </p:cBhvr>
                                    </p:animEffect>
                                  </p:childTnLst>
                                </p:cTn>
                              </p:par>
                            </p:childTnLst>
                          </p:cTn>
                        </p:par>
                        <p:par>
                          <p:cTn id="33" fill="hold">
                            <p:stCondLst>
                              <p:cond delay="3600"/>
                            </p:stCondLst>
                            <p:childTnLst>
                              <p:par>
                                <p:cTn id="34" presetID="22" presetClass="entr" presetSubtype="4"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250"/>
                                        <p:tgtEl>
                                          <p:spTgt spid="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250" fill="hold"/>
                                        <p:tgtEl>
                                          <p:spTgt spid="22"/>
                                        </p:tgtEl>
                                        <p:attrNameLst>
                                          <p:attrName>ppt_w</p:attrName>
                                        </p:attrNameLst>
                                      </p:cBhvr>
                                      <p:tavLst>
                                        <p:tav tm="0">
                                          <p:val>
                                            <p:fltVal val="0"/>
                                          </p:val>
                                        </p:tav>
                                        <p:tav tm="100000">
                                          <p:val>
                                            <p:strVal val="#ppt_w"/>
                                          </p:val>
                                        </p:tav>
                                      </p:tavLst>
                                    </p:anim>
                                    <p:anim calcmode="lin" valueType="num">
                                      <p:cBhvr>
                                        <p:cTn id="40" dur="250" fill="hold"/>
                                        <p:tgtEl>
                                          <p:spTgt spid="22"/>
                                        </p:tgtEl>
                                        <p:attrNameLst>
                                          <p:attrName>ppt_h</p:attrName>
                                        </p:attrNameLst>
                                      </p:cBhvr>
                                      <p:tavLst>
                                        <p:tav tm="0">
                                          <p:val>
                                            <p:fltVal val="0"/>
                                          </p:val>
                                        </p:tav>
                                        <p:tav tm="100000">
                                          <p:val>
                                            <p:strVal val="#ppt_h"/>
                                          </p:val>
                                        </p:tav>
                                      </p:tavLst>
                                    </p:anim>
                                    <p:animEffect transition="in" filter="fade">
                                      <p:cBhvr>
                                        <p:cTn id="41" dur="250"/>
                                        <p:tgtEl>
                                          <p:spTgt spid="22"/>
                                        </p:tgtEl>
                                      </p:cBhvr>
                                    </p:animEffect>
                                  </p:childTnLst>
                                </p:cTn>
                              </p:par>
                            </p:childTnLst>
                          </p:cTn>
                        </p:par>
                        <p:par>
                          <p:cTn id="42" fill="hold">
                            <p:stCondLst>
                              <p:cond delay="3850"/>
                            </p:stCondLst>
                            <p:childTnLst>
                              <p:par>
                                <p:cTn id="43" presetID="2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250"/>
                                        <p:tgtEl>
                                          <p:spTgt spid="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250" fill="hold"/>
                                        <p:tgtEl>
                                          <p:spTgt spid="23"/>
                                        </p:tgtEl>
                                        <p:attrNameLst>
                                          <p:attrName>ppt_w</p:attrName>
                                        </p:attrNameLst>
                                      </p:cBhvr>
                                      <p:tavLst>
                                        <p:tav tm="0">
                                          <p:val>
                                            <p:fltVal val="0"/>
                                          </p:val>
                                        </p:tav>
                                        <p:tav tm="100000">
                                          <p:val>
                                            <p:strVal val="#ppt_w"/>
                                          </p:val>
                                        </p:tav>
                                      </p:tavLst>
                                    </p:anim>
                                    <p:anim calcmode="lin" valueType="num">
                                      <p:cBhvr>
                                        <p:cTn id="49" dur="250" fill="hold"/>
                                        <p:tgtEl>
                                          <p:spTgt spid="23"/>
                                        </p:tgtEl>
                                        <p:attrNameLst>
                                          <p:attrName>ppt_h</p:attrName>
                                        </p:attrNameLst>
                                      </p:cBhvr>
                                      <p:tavLst>
                                        <p:tav tm="0">
                                          <p:val>
                                            <p:fltVal val="0"/>
                                          </p:val>
                                        </p:tav>
                                        <p:tav tm="100000">
                                          <p:val>
                                            <p:strVal val="#ppt_h"/>
                                          </p:val>
                                        </p:tav>
                                      </p:tavLst>
                                    </p:anim>
                                    <p:animEffect transition="in" filter="fade">
                                      <p:cBhvr>
                                        <p:cTn id="50" dur="250"/>
                                        <p:tgtEl>
                                          <p:spTgt spid="23"/>
                                        </p:tgtEl>
                                      </p:cBhvr>
                                    </p:animEffect>
                                  </p:childTnLst>
                                </p:cTn>
                              </p:par>
                            </p:childTnLst>
                          </p:cTn>
                        </p:par>
                        <p:par>
                          <p:cTn id="51" fill="hold">
                            <p:stCondLst>
                              <p:cond delay="4100"/>
                            </p:stCondLst>
                            <p:childTnLst>
                              <p:par>
                                <p:cTn id="52" presetID="22" presetClass="entr" presetSubtype="4"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250"/>
                                        <p:tgtEl>
                                          <p:spTgt spid="1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250" fill="hold"/>
                                        <p:tgtEl>
                                          <p:spTgt spid="24"/>
                                        </p:tgtEl>
                                        <p:attrNameLst>
                                          <p:attrName>ppt_w</p:attrName>
                                        </p:attrNameLst>
                                      </p:cBhvr>
                                      <p:tavLst>
                                        <p:tav tm="0">
                                          <p:val>
                                            <p:fltVal val="0"/>
                                          </p:val>
                                        </p:tav>
                                        <p:tav tm="100000">
                                          <p:val>
                                            <p:strVal val="#ppt_w"/>
                                          </p:val>
                                        </p:tav>
                                      </p:tavLst>
                                    </p:anim>
                                    <p:anim calcmode="lin" valueType="num">
                                      <p:cBhvr>
                                        <p:cTn id="58" dur="250" fill="hold"/>
                                        <p:tgtEl>
                                          <p:spTgt spid="24"/>
                                        </p:tgtEl>
                                        <p:attrNameLst>
                                          <p:attrName>ppt_h</p:attrName>
                                        </p:attrNameLst>
                                      </p:cBhvr>
                                      <p:tavLst>
                                        <p:tav tm="0">
                                          <p:val>
                                            <p:fltVal val="0"/>
                                          </p:val>
                                        </p:tav>
                                        <p:tav tm="100000">
                                          <p:val>
                                            <p:strVal val="#ppt_h"/>
                                          </p:val>
                                        </p:tav>
                                      </p:tavLst>
                                    </p:anim>
                                    <p:animEffect transition="in" filter="fade">
                                      <p:cBhvr>
                                        <p:cTn id="59" dur="250"/>
                                        <p:tgtEl>
                                          <p:spTgt spid="24"/>
                                        </p:tgtEl>
                                      </p:cBhvr>
                                    </p:animEffect>
                                  </p:childTnLst>
                                </p:cTn>
                              </p:par>
                            </p:childTnLst>
                          </p:cTn>
                        </p:par>
                        <p:par>
                          <p:cTn id="60" fill="hold">
                            <p:stCondLst>
                              <p:cond delay="4350"/>
                            </p:stCondLst>
                            <p:childTnLst>
                              <p:par>
                                <p:cTn id="61" presetID="22" presetClass="entr" presetSubtype="4"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250"/>
                                        <p:tgtEl>
                                          <p:spTgt spid="1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250" fill="hold"/>
                                        <p:tgtEl>
                                          <p:spTgt spid="25"/>
                                        </p:tgtEl>
                                        <p:attrNameLst>
                                          <p:attrName>ppt_w</p:attrName>
                                        </p:attrNameLst>
                                      </p:cBhvr>
                                      <p:tavLst>
                                        <p:tav tm="0">
                                          <p:val>
                                            <p:fltVal val="0"/>
                                          </p:val>
                                        </p:tav>
                                        <p:tav tm="100000">
                                          <p:val>
                                            <p:strVal val="#ppt_w"/>
                                          </p:val>
                                        </p:tav>
                                      </p:tavLst>
                                    </p:anim>
                                    <p:anim calcmode="lin" valueType="num">
                                      <p:cBhvr>
                                        <p:cTn id="67" dur="250" fill="hold"/>
                                        <p:tgtEl>
                                          <p:spTgt spid="25"/>
                                        </p:tgtEl>
                                        <p:attrNameLst>
                                          <p:attrName>ppt_h</p:attrName>
                                        </p:attrNameLst>
                                      </p:cBhvr>
                                      <p:tavLst>
                                        <p:tav tm="0">
                                          <p:val>
                                            <p:fltVal val="0"/>
                                          </p:val>
                                        </p:tav>
                                        <p:tav tm="100000">
                                          <p:val>
                                            <p:strVal val="#ppt_h"/>
                                          </p:val>
                                        </p:tav>
                                      </p:tavLst>
                                    </p:anim>
                                    <p:animEffect transition="in" filter="fade">
                                      <p:cBhvr>
                                        <p:cTn id="68" dur="250"/>
                                        <p:tgtEl>
                                          <p:spTgt spid="25"/>
                                        </p:tgtEl>
                                      </p:cBhvr>
                                    </p:animEffect>
                                  </p:childTnLst>
                                </p:cTn>
                              </p:par>
                            </p:childTnLst>
                          </p:cTn>
                        </p:par>
                        <p:par>
                          <p:cTn id="69" fill="hold">
                            <p:stCondLst>
                              <p:cond delay="4600"/>
                            </p:stCondLst>
                            <p:childTnLst>
                              <p:par>
                                <p:cTn id="70" presetID="22" presetClass="entr" presetSubtype="4"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down)">
                                      <p:cBhvr>
                                        <p:cTn id="72" dur="250"/>
                                        <p:tgtEl>
                                          <p:spTgt spid="16"/>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250" fill="hold"/>
                                        <p:tgtEl>
                                          <p:spTgt spid="26"/>
                                        </p:tgtEl>
                                        <p:attrNameLst>
                                          <p:attrName>ppt_w</p:attrName>
                                        </p:attrNameLst>
                                      </p:cBhvr>
                                      <p:tavLst>
                                        <p:tav tm="0">
                                          <p:val>
                                            <p:fltVal val="0"/>
                                          </p:val>
                                        </p:tav>
                                        <p:tav tm="100000">
                                          <p:val>
                                            <p:strVal val="#ppt_w"/>
                                          </p:val>
                                        </p:tav>
                                      </p:tavLst>
                                    </p:anim>
                                    <p:anim calcmode="lin" valueType="num">
                                      <p:cBhvr>
                                        <p:cTn id="76" dur="250" fill="hold"/>
                                        <p:tgtEl>
                                          <p:spTgt spid="26"/>
                                        </p:tgtEl>
                                        <p:attrNameLst>
                                          <p:attrName>ppt_h</p:attrName>
                                        </p:attrNameLst>
                                      </p:cBhvr>
                                      <p:tavLst>
                                        <p:tav tm="0">
                                          <p:val>
                                            <p:fltVal val="0"/>
                                          </p:val>
                                        </p:tav>
                                        <p:tav tm="100000">
                                          <p:val>
                                            <p:strVal val="#ppt_h"/>
                                          </p:val>
                                        </p:tav>
                                      </p:tavLst>
                                    </p:anim>
                                    <p:animEffect transition="in" filter="fade">
                                      <p:cBhvr>
                                        <p:cTn id="77" dur="250"/>
                                        <p:tgtEl>
                                          <p:spTgt spid="26"/>
                                        </p:tgtEl>
                                      </p:cBhvr>
                                    </p:animEffect>
                                  </p:childTnLst>
                                </p:cTn>
                              </p:par>
                            </p:childTnLst>
                          </p:cTn>
                        </p:par>
                        <p:par>
                          <p:cTn id="78" fill="hold">
                            <p:stCondLst>
                              <p:cond delay="4850"/>
                            </p:stCondLst>
                            <p:childTnLst>
                              <p:par>
                                <p:cTn id="79" presetID="22" presetClass="entr" presetSubtype="4"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down)">
                                      <p:cBhvr>
                                        <p:cTn id="81" dur="25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250" fill="hold"/>
                                        <p:tgtEl>
                                          <p:spTgt spid="27"/>
                                        </p:tgtEl>
                                        <p:attrNameLst>
                                          <p:attrName>ppt_w</p:attrName>
                                        </p:attrNameLst>
                                      </p:cBhvr>
                                      <p:tavLst>
                                        <p:tav tm="0">
                                          <p:val>
                                            <p:fltVal val="0"/>
                                          </p:val>
                                        </p:tav>
                                        <p:tav tm="100000">
                                          <p:val>
                                            <p:strVal val="#ppt_w"/>
                                          </p:val>
                                        </p:tav>
                                      </p:tavLst>
                                    </p:anim>
                                    <p:anim calcmode="lin" valueType="num">
                                      <p:cBhvr>
                                        <p:cTn id="85" dur="250" fill="hold"/>
                                        <p:tgtEl>
                                          <p:spTgt spid="27"/>
                                        </p:tgtEl>
                                        <p:attrNameLst>
                                          <p:attrName>ppt_h</p:attrName>
                                        </p:attrNameLst>
                                      </p:cBhvr>
                                      <p:tavLst>
                                        <p:tav tm="0">
                                          <p:val>
                                            <p:fltVal val="0"/>
                                          </p:val>
                                        </p:tav>
                                        <p:tav tm="100000">
                                          <p:val>
                                            <p:strVal val="#ppt_h"/>
                                          </p:val>
                                        </p:tav>
                                      </p:tavLst>
                                    </p:anim>
                                    <p:animEffect transition="in" filter="fade">
                                      <p:cBhvr>
                                        <p:cTn id="86" dur="250"/>
                                        <p:tgtEl>
                                          <p:spTgt spid="27"/>
                                        </p:tgtEl>
                                      </p:cBhvr>
                                    </p:animEffect>
                                  </p:childTnLst>
                                </p:cTn>
                              </p:par>
                            </p:childTnLst>
                          </p:cTn>
                        </p:par>
                        <p:par>
                          <p:cTn id="87" fill="hold">
                            <p:stCondLst>
                              <p:cond delay="5100"/>
                            </p:stCondLst>
                            <p:childTnLst>
                              <p:par>
                                <p:cTn id="88" presetID="53" presetClass="entr" presetSubtype="16"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par>
                                <p:cTn id="93" presetID="23" presetClass="entr" presetSubtype="288"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p:cTn id="95" dur="500" fill="hold"/>
                                        <p:tgtEl>
                                          <p:spTgt spid="40"/>
                                        </p:tgtEl>
                                        <p:attrNameLst>
                                          <p:attrName>ppt_w</p:attrName>
                                        </p:attrNameLst>
                                      </p:cBhvr>
                                      <p:tavLst>
                                        <p:tav tm="0">
                                          <p:val>
                                            <p:strVal val="4/3*#ppt_w"/>
                                          </p:val>
                                        </p:tav>
                                        <p:tav tm="100000">
                                          <p:val>
                                            <p:strVal val="#ppt_w"/>
                                          </p:val>
                                        </p:tav>
                                      </p:tavLst>
                                    </p:anim>
                                    <p:anim calcmode="lin" valueType="num">
                                      <p:cBhvr>
                                        <p:cTn id="96" dur="500" fill="hold"/>
                                        <p:tgtEl>
                                          <p:spTgt spid="40"/>
                                        </p:tgtEl>
                                        <p:attrNameLst>
                                          <p:attrName>ppt_h</p:attrName>
                                        </p:attrNameLst>
                                      </p:cBhvr>
                                      <p:tavLst>
                                        <p:tav tm="0">
                                          <p:val>
                                            <p:strVal val="4/3*#ppt_h"/>
                                          </p:val>
                                        </p:tav>
                                        <p:tav tm="100000">
                                          <p:val>
                                            <p:strVal val="#ppt_h"/>
                                          </p:val>
                                        </p:tav>
                                      </p:tavLst>
                                    </p:anim>
                                  </p:childTnLst>
                                </p:cTn>
                              </p:par>
                            </p:childTnLst>
                          </p:cTn>
                        </p:par>
                        <p:par>
                          <p:cTn id="97" fill="hold">
                            <p:stCondLst>
                              <p:cond delay="5600"/>
                            </p:stCondLst>
                            <p:childTnLst>
                              <p:par>
                                <p:cTn id="98" presetID="53" presetClass="entr" presetSubtype="16" fill="hold" nodeType="afterEffect">
                                  <p:stCondLst>
                                    <p:cond delay="0"/>
                                  </p:stCondLst>
                                  <p:childTnLst>
                                    <p:set>
                                      <p:cBhvr>
                                        <p:cTn id="99" dur="1" fill="hold">
                                          <p:stCondLst>
                                            <p:cond delay="0"/>
                                          </p:stCondLst>
                                        </p:cTn>
                                        <p:tgtEl>
                                          <p:spTgt spid="34"/>
                                        </p:tgtEl>
                                        <p:attrNameLst>
                                          <p:attrName>style.visibility</p:attrName>
                                        </p:attrNameLst>
                                      </p:cBhvr>
                                      <p:to>
                                        <p:strVal val="visible"/>
                                      </p:to>
                                    </p:set>
                                    <p:anim calcmode="lin" valueType="num">
                                      <p:cBhvr>
                                        <p:cTn id="100" dur="500" fill="hold"/>
                                        <p:tgtEl>
                                          <p:spTgt spid="34"/>
                                        </p:tgtEl>
                                        <p:attrNameLst>
                                          <p:attrName>ppt_w</p:attrName>
                                        </p:attrNameLst>
                                      </p:cBhvr>
                                      <p:tavLst>
                                        <p:tav tm="0">
                                          <p:val>
                                            <p:fltVal val="0"/>
                                          </p:val>
                                        </p:tav>
                                        <p:tav tm="100000">
                                          <p:val>
                                            <p:strVal val="#ppt_w"/>
                                          </p:val>
                                        </p:tav>
                                      </p:tavLst>
                                    </p:anim>
                                    <p:anim calcmode="lin" valueType="num">
                                      <p:cBhvr>
                                        <p:cTn id="101" dur="500" fill="hold"/>
                                        <p:tgtEl>
                                          <p:spTgt spid="34"/>
                                        </p:tgtEl>
                                        <p:attrNameLst>
                                          <p:attrName>ppt_h</p:attrName>
                                        </p:attrNameLst>
                                      </p:cBhvr>
                                      <p:tavLst>
                                        <p:tav tm="0">
                                          <p:val>
                                            <p:fltVal val="0"/>
                                          </p:val>
                                        </p:tav>
                                        <p:tav tm="100000">
                                          <p:val>
                                            <p:strVal val="#ppt_h"/>
                                          </p:val>
                                        </p:tav>
                                      </p:tavLst>
                                    </p:anim>
                                    <p:animEffect transition="in" filter="fade">
                                      <p:cBhvr>
                                        <p:cTn id="102" dur="500"/>
                                        <p:tgtEl>
                                          <p:spTgt spid="34"/>
                                        </p:tgtEl>
                                      </p:cBhvr>
                                    </p:animEffect>
                                  </p:childTnLst>
                                </p:cTn>
                              </p:par>
                              <p:par>
                                <p:cTn id="103" presetID="23" presetClass="entr" presetSubtype="288" fill="hold" grpId="0" nodeType="with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p:cTn id="105" dur="500" fill="hold"/>
                                        <p:tgtEl>
                                          <p:spTgt spid="28"/>
                                        </p:tgtEl>
                                        <p:attrNameLst>
                                          <p:attrName>ppt_w</p:attrName>
                                        </p:attrNameLst>
                                      </p:cBhvr>
                                      <p:tavLst>
                                        <p:tav tm="0">
                                          <p:val>
                                            <p:strVal val="4/3*#ppt_w"/>
                                          </p:val>
                                        </p:tav>
                                        <p:tav tm="100000">
                                          <p:val>
                                            <p:strVal val="#ppt_w"/>
                                          </p:val>
                                        </p:tav>
                                      </p:tavLst>
                                    </p:anim>
                                    <p:anim calcmode="lin" valueType="num">
                                      <p:cBhvr>
                                        <p:cTn id="106" dur="500" fill="hold"/>
                                        <p:tgtEl>
                                          <p:spTgt spid="28"/>
                                        </p:tgtEl>
                                        <p:attrNameLst>
                                          <p:attrName>ppt_h</p:attrName>
                                        </p:attrNameLst>
                                      </p:cBhvr>
                                      <p:tavLst>
                                        <p:tav tm="0">
                                          <p:val>
                                            <p:strVal val="4/3*#ppt_h"/>
                                          </p:val>
                                        </p:tav>
                                        <p:tav tm="100000">
                                          <p:val>
                                            <p:strVal val="#ppt_h"/>
                                          </p:val>
                                        </p:tav>
                                      </p:tavLst>
                                    </p:anim>
                                  </p:childTnLst>
                                </p:cTn>
                              </p:par>
                            </p:childTnLst>
                          </p:cTn>
                        </p:par>
                        <p:par>
                          <p:cTn id="107" fill="hold">
                            <p:stCondLst>
                              <p:cond delay="6100"/>
                            </p:stCondLst>
                            <p:childTnLst>
                              <p:par>
                                <p:cTn id="108" presetID="53" presetClass="entr" presetSubtype="16" fill="hold" nodeType="after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par>
                                <p:cTn id="113" presetID="23" presetClass="entr" presetSubtype="288"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strVal val="4/3*#ppt_w"/>
                                          </p:val>
                                        </p:tav>
                                        <p:tav tm="100000">
                                          <p:val>
                                            <p:strVal val="#ppt_w"/>
                                          </p:val>
                                        </p:tav>
                                      </p:tavLst>
                                    </p:anim>
                                    <p:anim calcmode="lin" valueType="num">
                                      <p:cBhvr>
                                        <p:cTn id="116" dur="500" fill="hold"/>
                                        <p:tgtEl>
                                          <p:spTgt spid="29"/>
                                        </p:tgtEl>
                                        <p:attrNameLst>
                                          <p:attrName>ppt_h</p:attrName>
                                        </p:attrNameLst>
                                      </p:cBhvr>
                                      <p:tavLst>
                                        <p:tav tm="0">
                                          <p:val>
                                            <p:strVal val="4/3*#ppt_h"/>
                                          </p:val>
                                        </p:tav>
                                        <p:tav tm="100000">
                                          <p:val>
                                            <p:strVal val="#ppt_h"/>
                                          </p:val>
                                        </p:tav>
                                      </p:tavLst>
                                    </p:anim>
                                  </p:childTnLst>
                                </p:cTn>
                              </p:par>
                            </p:childTnLst>
                          </p:cTn>
                        </p:par>
                        <p:par>
                          <p:cTn id="117" fill="hold">
                            <p:stCondLst>
                              <p:cond delay="6600"/>
                            </p:stCondLst>
                            <p:childTnLst>
                              <p:par>
                                <p:cTn id="118" presetID="53" presetClass="entr" presetSubtype="16" fill="hold" nodeType="afterEffect">
                                  <p:stCondLst>
                                    <p:cond delay="0"/>
                                  </p:stCondLst>
                                  <p:childTnLst>
                                    <p:set>
                                      <p:cBhvr>
                                        <p:cTn id="119" dur="1" fill="hold">
                                          <p:stCondLst>
                                            <p:cond delay="0"/>
                                          </p:stCondLst>
                                        </p:cTn>
                                        <p:tgtEl>
                                          <p:spTgt spid="37"/>
                                        </p:tgtEl>
                                        <p:attrNameLst>
                                          <p:attrName>style.visibility</p:attrName>
                                        </p:attrNameLst>
                                      </p:cBhvr>
                                      <p:to>
                                        <p:strVal val="visible"/>
                                      </p:to>
                                    </p:set>
                                    <p:anim calcmode="lin" valueType="num">
                                      <p:cBhvr>
                                        <p:cTn id="120" dur="500" fill="hold"/>
                                        <p:tgtEl>
                                          <p:spTgt spid="37"/>
                                        </p:tgtEl>
                                        <p:attrNameLst>
                                          <p:attrName>ppt_w</p:attrName>
                                        </p:attrNameLst>
                                      </p:cBhvr>
                                      <p:tavLst>
                                        <p:tav tm="0">
                                          <p:val>
                                            <p:fltVal val="0"/>
                                          </p:val>
                                        </p:tav>
                                        <p:tav tm="100000">
                                          <p:val>
                                            <p:strVal val="#ppt_w"/>
                                          </p:val>
                                        </p:tav>
                                      </p:tavLst>
                                    </p:anim>
                                    <p:anim calcmode="lin" valueType="num">
                                      <p:cBhvr>
                                        <p:cTn id="121" dur="500" fill="hold"/>
                                        <p:tgtEl>
                                          <p:spTgt spid="37"/>
                                        </p:tgtEl>
                                        <p:attrNameLst>
                                          <p:attrName>ppt_h</p:attrName>
                                        </p:attrNameLst>
                                      </p:cBhvr>
                                      <p:tavLst>
                                        <p:tav tm="0">
                                          <p:val>
                                            <p:fltVal val="0"/>
                                          </p:val>
                                        </p:tav>
                                        <p:tav tm="100000">
                                          <p:val>
                                            <p:strVal val="#ppt_h"/>
                                          </p:val>
                                        </p:tav>
                                      </p:tavLst>
                                    </p:anim>
                                    <p:animEffect transition="in" filter="fade">
                                      <p:cBhvr>
                                        <p:cTn id="122" dur="500"/>
                                        <p:tgtEl>
                                          <p:spTgt spid="37"/>
                                        </p:tgtEl>
                                      </p:cBhvr>
                                    </p:animEffect>
                                  </p:childTnLst>
                                </p:cTn>
                              </p:par>
                              <p:par>
                                <p:cTn id="123" presetID="23" presetClass="entr" presetSubtype="288" fill="hold" grpId="0" nodeType="withEffect">
                                  <p:stCondLst>
                                    <p:cond delay="0"/>
                                  </p:stCondLst>
                                  <p:childTnLst>
                                    <p:set>
                                      <p:cBhvr>
                                        <p:cTn id="124" dur="1" fill="hold">
                                          <p:stCondLst>
                                            <p:cond delay="0"/>
                                          </p:stCondLst>
                                        </p:cTn>
                                        <p:tgtEl>
                                          <p:spTgt spid="30"/>
                                        </p:tgtEl>
                                        <p:attrNameLst>
                                          <p:attrName>style.visibility</p:attrName>
                                        </p:attrNameLst>
                                      </p:cBhvr>
                                      <p:to>
                                        <p:strVal val="visible"/>
                                      </p:to>
                                    </p:set>
                                    <p:anim calcmode="lin" valueType="num">
                                      <p:cBhvr>
                                        <p:cTn id="125" dur="500" fill="hold"/>
                                        <p:tgtEl>
                                          <p:spTgt spid="30"/>
                                        </p:tgtEl>
                                        <p:attrNameLst>
                                          <p:attrName>ppt_w</p:attrName>
                                        </p:attrNameLst>
                                      </p:cBhvr>
                                      <p:tavLst>
                                        <p:tav tm="0">
                                          <p:val>
                                            <p:strVal val="4/3*#ppt_w"/>
                                          </p:val>
                                        </p:tav>
                                        <p:tav tm="100000">
                                          <p:val>
                                            <p:strVal val="#ppt_w"/>
                                          </p:val>
                                        </p:tav>
                                      </p:tavLst>
                                    </p:anim>
                                    <p:anim calcmode="lin" valueType="num">
                                      <p:cBhvr>
                                        <p:cTn id="126" dur="500" fill="hold"/>
                                        <p:tgtEl>
                                          <p:spTgt spid="3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P spid="22" grpId="0"/>
      <p:bldP spid="23" grpId="0"/>
      <p:bldP spid="24" grpId="0"/>
      <p:bldP spid="25" grpId="0"/>
      <p:bldP spid="26" grpId="0"/>
      <p:bldP spid="27" grpId="0"/>
      <p:bldP spid="28" grpId="0"/>
      <p:bldP spid="29" grpId="0"/>
      <p:bldP spid="30" grpId="0"/>
      <p:bldP spid="40" grpId="0"/>
      <p:bldP spid="44" grpId="0" animBg="1"/>
      <p:bldP spid="45"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2.</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项目产品运营</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pic>
        <p:nvPicPr>
          <p:cNvPr id="8" name="图片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4E7DED8-E6EA-4B4D-A178-34E1C363747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750513" y="2897100"/>
            <a:ext cx="1777963" cy="1777962"/>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9" name="图片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D4735BB-3937-42EB-B890-A9BC8A5BD97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615526" y="1038212"/>
            <a:ext cx="1777963" cy="1777962"/>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10" name="图片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3A4599A-9697-4D3E-A48B-47894AA12D17}"/>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6480538" y="2897100"/>
            <a:ext cx="1777963" cy="1777962"/>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11" name="图片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D36ACA1-AB8B-42C8-8A90-1A4985E77E62}"/>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885499" y="1038212"/>
            <a:ext cx="1777963" cy="1777962"/>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grpSp>
        <p:nvGrpSpPr>
          <p:cNvPr id="12" name="组合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0F41373-218B-4AA1-A5D4-E306CBDC9EC6}"/>
              </a:ext>
            </a:extLst>
          </p:cNvPr>
          <p:cNvGrpSpPr/>
          <p:nvPr/>
        </p:nvGrpSpPr>
        <p:grpSpPr>
          <a:xfrm>
            <a:off x="885499" y="2897100"/>
            <a:ext cx="1777963" cy="1777962"/>
            <a:chOff x="690413" y="2899241"/>
            <a:chExt cx="1872051" cy="1872051"/>
          </a:xfrm>
        </p:grpSpPr>
        <p:sp>
          <p:nvSpPr>
            <p:cNvPr id="13" name="矩形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DF0028D-44C9-4A00-8A79-B6FA3E8B8A58}"/>
                </a:ext>
              </a:extLst>
            </p:cNvPr>
            <p:cNvSpPr/>
            <p:nvPr/>
          </p:nvSpPr>
          <p:spPr>
            <a:xfrm>
              <a:off x="690413" y="2899241"/>
              <a:ext cx="1872051" cy="1872051"/>
            </a:xfrm>
            <a:prstGeom prst="rect">
              <a:avLst/>
            </a:pr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14" name="组合 1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32A3658-6F53-43B3-871B-0FEBBD31815C}"/>
                </a:ext>
              </a:extLst>
            </p:cNvPr>
            <p:cNvGrpSpPr/>
            <p:nvPr/>
          </p:nvGrpSpPr>
          <p:grpSpPr>
            <a:xfrm>
              <a:off x="985413" y="3294300"/>
              <a:ext cx="1282050" cy="1069071"/>
              <a:chOff x="4984441" y="3312181"/>
              <a:chExt cx="1282050" cy="1069071"/>
            </a:xfrm>
          </p:grpSpPr>
          <p:sp>
            <p:nvSpPr>
              <p:cNvPr id="15" name="文本框 1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2B4203A-835F-4714-80FE-01E85A6A3944}"/>
                  </a:ext>
                </a:extLst>
              </p:cNvPr>
              <p:cNvSpPr txBox="1"/>
              <p:nvPr/>
            </p:nvSpPr>
            <p:spPr>
              <a:xfrm>
                <a:off x="4984441" y="3312181"/>
                <a:ext cx="1282050" cy="680535"/>
              </a:xfrm>
              <a:prstGeom prst="rect">
                <a:avLst/>
              </a:prstGeom>
              <a:noFill/>
            </p:spPr>
            <p:txBody>
              <a:bodyPr wrap="square" rtlCol="0">
                <a:spAutoFit/>
              </a:bodyPr>
              <a:lstStyle/>
              <a:p>
                <a:pPr algn="ctr"/>
                <a:r>
                  <a:rPr lang="en-US" altLang="zh-CN" sz="3600" dirty="0">
                    <a:solidFill>
                      <a:schemeClr val="bg1"/>
                    </a:solidFill>
                    <a:cs typeface="+mn-ea"/>
                    <a:sym typeface="+mn-lt"/>
                  </a:rPr>
                  <a:t>34%</a:t>
                </a:r>
                <a:endParaRPr lang="zh-CN" altLang="en-US" sz="3600" dirty="0">
                  <a:solidFill>
                    <a:schemeClr val="bg1"/>
                  </a:solidFill>
                  <a:cs typeface="+mn-ea"/>
                  <a:sym typeface="+mn-lt"/>
                </a:endParaRPr>
              </a:p>
            </p:txBody>
          </p:sp>
          <p:cxnSp>
            <p:nvCxnSpPr>
              <p:cNvPr id="16" name="直接连接符 1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DCC7CB0-0F1C-4B22-8450-BDDEFB87DF78}"/>
                  </a:ext>
                </a:extLst>
              </p:cNvPr>
              <p:cNvCxnSpPr/>
              <p:nvPr/>
            </p:nvCxnSpPr>
            <p:spPr>
              <a:xfrm>
                <a:off x="5149911" y="4014126"/>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D060B9A-C063-45C1-8374-D665EAFDD757}"/>
                  </a:ext>
                </a:extLst>
              </p:cNvPr>
              <p:cNvSpPr txBox="1"/>
              <p:nvPr/>
            </p:nvSpPr>
            <p:spPr>
              <a:xfrm>
                <a:off x="4984441" y="4024782"/>
                <a:ext cx="1282050" cy="356470"/>
              </a:xfrm>
              <a:prstGeom prst="rect">
                <a:avLst/>
              </a:prstGeom>
              <a:noFill/>
            </p:spPr>
            <p:txBody>
              <a:bodyPr wrap="square" rtlCol="0">
                <a:spAutoFit/>
              </a:bodyPr>
              <a:lstStyle/>
              <a:p>
                <a:pPr algn="ctr"/>
                <a:r>
                  <a:rPr lang="zh-CN" altLang="en-US" sz="1600" dirty="0">
                    <a:solidFill>
                      <a:schemeClr val="bg1"/>
                    </a:solidFill>
                    <a:cs typeface="+mn-ea"/>
                    <a:sym typeface="+mn-lt"/>
                  </a:rPr>
                  <a:t>输入文本</a:t>
                </a:r>
              </a:p>
            </p:txBody>
          </p:sp>
        </p:grpSp>
      </p:grpSp>
      <p:grpSp>
        <p:nvGrpSpPr>
          <p:cNvPr id="18" name="组合 1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B4E8F3E-2D1D-4B66-9AC3-FB77E40C80E8}"/>
              </a:ext>
            </a:extLst>
          </p:cNvPr>
          <p:cNvGrpSpPr/>
          <p:nvPr/>
        </p:nvGrpSpPr>
        <p:grpSpPr>
          <a:xfrm>
            <a:off x="6480538" y="1038212"/>
            <a:ext cx="1777963" cy="1777962"/>
            <a:chOff x="6581536" y="941981"/>
            <a:chExt cx="1872051" cy="1872051"/>
          </a:xfrm>
        </p:grpSpPr>
        <p:sp>
          <p:nvSpPr>
            <p:cNvPr id="19" name="矩形 1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EB924D2-BB02-43BB-96CA-A3520D8539CF}"/>
                </a:ext>
              </a:extLst>
            </p:cNvPr>
            <p:cNvSpPr/>
            <p:nvPr/>
          </p:nvSpPr>
          <p:spPr>
            <a:xfrm>
              <a:off x="6581536" y="941981"/>
              <a:ext cx="1872051" cy="1872051"/>
            </a:xfrm>
            <a:prstGeom prst="rect">
              <a:avLst/>
            </a:pr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20" name="组合 1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136A0DB-945F-41D5-A088-B6F67D4DAAB6}"/>
                </a:ext>
              </a:extLst>
            </p:cNvPr>
            <p:cNvGrpSpPr/>
            <p:nvPr/>
          </p:nvGrpSpPr>
          <p:grpSpPr>
            <a:xfrm>
              <a:off x="6876536" y="1337039"/>
              <a:ext cx="1282050" cy="1069071"/>
              <a:chOff x="4984441" y="3312181"/>
              <a:chExt cx="1282050" cy="1069071"/>
            </a:xfrm>
          </p:grpSpPr>
          <p:sp>
            <p:nvSpPr>
              <p:cNvPr id="21" name="文本框 2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080D453-9146-43B4-832B-C2D3226DECE1}"/>
                  </a:ext>
                </a:extLst>
              </p:cNvPr>
              <p:cNvSpPr txBox="1"/>
              <p:nvPr/>
            </p:nvSpPr>
            <p:spPr>
              <a:xfrm>
                <a:off x="4984441" y="3312181"/>
                <a:ext cx="1282050" cy="680535"/>
              </a:xfrm>
              <a:prstGeom prst="rect">
                <a:avLst/>
              </a:prstGeom>
              <a:noFill/>
            </p:spPr>
            <p:txBody>
              <a:bodyPr wrap="square" rtlCol="0">
                <a:spAutoFit/>
              </a:bodyPr>
              <a:lstStyle/>
              <a:p>
                <a:pPr algn="ctr"/>
                <a:r>
                  <a:rPr lang="en-US" altLang="zh-CN" sz="3600" dirty="0">
                    <a:solidFill>
                      <a:schemeClr val="bg1"/>
                    </a:solidFill>
                    <a:cs typeface="+mn-ea"/>
                    <a:sym typeface="+mn-lt"/>
                  </a:rPr>
                  <a:t>59%</a:t>
                </a:r>
                <a:endParaRPr lang="zh-CN" altLang="en-US" sz="3600" dirty="0">
                  <a:solidFill>
                    <a:schemeClr val="bg1"/>
                  </a:solidFill>
                  <a:cs typeface="+mn-ea"/>
                  <a:sym typeface="+mn-lt"/>
                </a:endParaRPr>
              </a:p>
            </p:txBody>
          </p:sp>
          <p:cxnSp>
            <p:nvCxnSpPr>
              <p:cNvPr id="22" name="直接连接符 2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2BC8755-4DF0-4299-8B21-9867F2FEB965}"/>
                  </a:ext>
                </a:extLst>
              </p:cNvPr>
              <p:cNvCxnSpPr/>
              <p:nvPr/>
            </p:nvCxnSpPr>
            <p:spPr>
              <a:xfrm>
                <a:off x="5149911" y="4014126"/>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42A6E6A-DF30-4B1E-84FE-15BC4DBE5562}"/>
                  </a:ext>
                </a:extLst>
              </p:cNvPr>
              <p:cNvSpPr txBox="1"/>
              <p:nvPr/>
            </p:nvSpPr>
            <p:spPr>
              <a:xfrm>
                <a:off x="4984441" y="4024782"/>
                <a:ext cx="1282050" cy="356470"/>
              </a:xfrm>
              <a:prstGeom prst="rect">
                <a:avLst/>
              </a:prstGeom>
              <a:noFill/>
            </p:spPr>
            <p:txBody>
              <a:bodyPr wrap="square" rtlCol="0">
                <a:spAutoFit/>
              </a:bodyPr>
              <a:lstStyle/>
              <a:p>
                <a:pPr algn="ctr"/>
                <a:r>
                  <a:rPr lang="zh-CN" altLang="en-US" sz="1600" dirty="0">
                    <a:solidFill>
                      <a:schemeClr val="bg1"/>
                    </a:solidFill>
                    <a:cs typeface="+mn-ea"/>
                    <a:sym typeface="+mn-lt"/>
                  </a:rPr>
                  <a:t>输入文本</a:t>
                </a:r>
              </a:p>
            </p:txBody>
          </p:sp>
        </p:grpSp>
      </p:grpSp>
      <p:grpSp>
        <p:nvGrpSpPr>
          <p:cNvPr id="38" name="Group 2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D2C4BC9-533E-4847-98DB-DE366BE457D2}"/>
              </a:ext>
            </a:extLst>
          </p:cNvPr>
          <p:cNvGrpSpPr/>
          <p:nvPr/>
        </p:nvGrpSpPr>
        <p:grpSpPr>
          <a:xfrm>
            <a:off x="2750513" y="1038213"/>
            <a:ext cx="1777963" cy="1777962"/>
            <a:chOff x="2654121" y="941981"/>
            <a:chExt cx="1872051" cy="1872051"/>
          </a:xfrm>
        </p:grpSpPr>
        <p:sp>
          <p:nvSpPr>
            <p:cNvPr id="39" name="矩形 3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02F15A9-BC0E-46A1-9CCF-1D144F3F5E7C}"/>
                </a:ext>
              </a:extLst>
            </p:cNvPr>
            <p:cNvSpPr/>
            <p:nvPr/>
          </p:nvSpPr>
          <p:spPr>
            <a:xfrm>
              <a:off x="2654121" y="941981"/>
              <a:ext cx="1872051" cy="1872051"/>
            </a:xfrm>
            <a:prstGeom prst="rect">
              <a:avLst/>
            </a:pr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40" name="组合 3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5505724-5E89-4380-B604-01E69F3B7841}"/>
                </a:ext>
              </a:extLst>
            </p:cNvPr>
            <p:cNvGrpSpPr/>
            <p:nvPr/>
          </p:nvGrpSpPr>
          <p:grpSpPr>
            <a:xfrm>
              <a:off x="2700301" y="1234108"/>
              <a:ext cx="1779691" cy="1344550"/>
              <a:chOff x="2700301" y="1321548"/>
              <a:chExt cx="1779691" cy="1344550"/>
            </a:xfrm>
          </p:grpSpPr>
          <p:sp>
            <p:nvSpPr>
              <p:cNvPr id="41" name="Freeform 6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158F93B-2FC9-42B2-824B-4F66FB246BCA}"/>
                  </a:ext>
                </a:extLst>
              </p:cNvPr>
              <p:cNvSpPr>
                <a:spLocks noChangeAspect="1"/>
              </p:cNvSpPr>
              <p:nvPr/>
            </p:nvSpPr>
            <p:spPr bwMode="auto">
              <a:xfrm>
                <a:off x="3276201" y="1321548"/>
                <a:ext cx="627889" cy="70838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9527" h="608697">
                    <a:moveTo>
                      <a:pt x="269740" y="427400"/>
                    </a:moveTo>
                    <a:cubicBezTo>
                      <a:pt x="250430" y="436996"/>
                      <a:pt x="231212" y="445618"/>
                      <a:pt x="212459" y="453174"/>
                    </a:cubicBezTo>
                    <a:cubicBezTo>
                      <a:pt x="215894" y="470186"/>
                      <a:pt x="219839" y="486133"/>
                      <a:pt x="224435" y="500642"/>
                    </a:cubicBezTo>
                    <a:cubicBezTo>
                      <a:pt x="231908" y="524562"/>
                      <a:pt x="240775" y="543799"/>
                      <a:pt x="250058" y="556269"/>
                    </a:cubicBezTo>
                    <a:cubicBezTo>
                      <a:pt x="257114" y="565865"/>
                      <a:pt x="264077" y="571103"/>
                      <a:pt x="269740" y="571103"/>
                    </a:cubicBezTo>
                    <a:cubicBezTo>
                      <a:pt x="275357" y="571103"/>
                      <a:pt x="282366" y="565772"/>
                      <a:pt x="289422" y="556269"/>
                    </a:cubicBezTo>
                    <a:cubicBezTo>
                      <a:pt x="298706" y="543706"/>
                      <a:pt x="307526" y="524515"/>
                      <a:pt x="315046" y="500642"/>
                    </a:cubicBezTo>
                    <a:cubicBezTo>
                      <a:pt x="319595" y="486133"/>
                      <a:pt x="323633" y="470233"/>
                      <a:pt x="326975" y="453174"/>
                    </a:cubicBezTo>
                    <a:cubicBezTo>
                      <a:pt x="308222" y="445618"/>
                      <a:pt x="289051" y="436996"/>
                      <a:pt x="269740" y="427400"/>
                    </a:cubicBezTo>
                    <a:close/>
                    <a:moveTo>
                      <a:pt x="336213" y="391011"/>
                    </a:moveTo>
                    <a:cubicBezTo>
                      <a:pt x="332314" y="393282"/>
                      <a:pt x="328414" y="395646"/>
                      <a:pt x="324515" y="397918"/>
                    </a:cubicBezTo>
                    <a:cubicBezTo>
                      <a:pt x="320105" y="400514"/>
                      <a:pt x="315649" y="403063"/>
                      <a:pt x="311239" y="405520"/>
                    </a:cubicBezTo>
                    <a:cubicBezTo>
                      <a:pt x="318620" y="408858"/>
                      <a:pt x="326001" y="412056"/>
                      <a:pt x="333288" y="415116"/>
                    </a:cubicBezTo>
                    <a:cubicBezTo>
                      <a:pt x="334403" y="407189"/>
                      <a:pt x="335331" y="399169"/>
                      <a:pt x="336213" y="391011"/>
                    </a:cubicBezTo>
                    <a:close/>
                    <a:moveTo>
                      <a:pt x="203314" y="390918"/>
                    </a:moveTo>
                    <a:cubicBezTo>
                      <a:pt x="204103" y="399169"/>
                      <a:pt x="205124" y="407189"/>
                      <a:pt x="206239" y="415023"/>
                    </a:cubicBezTo>
                    <a:cubicBezTo>
                      <a:pt x="213526" y="412010"/>
                      <a:pt x="220814" y="408858"/>
                      <a:pt x="228241" y="405474"/>
                    </a:cubicBezTo>
                    <a:cubicBezTo>
                      <a:pt x="223785" y="402971"/>
                      <a:pt x="219422" y="400467"/>
                      <a:pt x="215012" y="397871"/>
                    </a:cubicBezTo>
                    <a:cubicBezTo>
                      <a:pt x="211066" y="395554"/>
                      <a:pt x="207167" y="393282"/>
                      <a:pt x="203314" y="390918"/>
                    </a:cubicBezTo>
                    <a:close/>
                    <a:moveTo>
                      <a:pt x="425802" y="328987"/>
                    </a:moveTo>
                    <a:cubicBezTo>
                      <a:pt x="410345" y="341317"/>
                      <a:pt x="393680" y="353555"/>
                      <a:pt x="376134" y="365422"/>
                    </a:cubicBezTo>
                    <a:cubicBezTo>
                      <a:pt x="374695" y="387395"/>
                      <a:pt x="372420" y="408672"/>
                      <a:pt x="369449" y="428930"/>
                    </a:cubicBezTo>
                    <a:cubicBezTo>
                      <a:pt x="407745" y="442234"/>
                      <a:pt x="441121" y="449234"/>
                      <a:pt x="466094" y="449234"/>
                    </a:cubicBezTo>
                    <a:cubicBezTo>
                      <a:pt x="483734" y="449234"/>
                      <a:pt x="496499" y="445432"/>
                      <a:pt x="500213" y="439128"/>
                    </a:cubicBezTo>
                    <a:cubicBezTo>
                      <a:pt x="503044" y="434261"/>
                      <a:pt x="502069" y="425592"/>
                      <a:pt x="497381" y="414652"/>
                    </a:cubicBezTo>
                    <a:cubicBezTo>
                      <a:pt x="491254" y="400328"/>
                      <a:pt x="479092" y="382945"/>
                      <a:pt x="462288" y="364495"/>
                    </a:cubicBezTo>
                    <a:cubicBezTo>
                      <a:pt x="451612" y="352814"/>
                      <a:pt x="439357" y="340854"/>
                      <a:pt x="425802" y="328987"/>
                    </a:cubicBezTo>
                    <a:close/>
                    <a:moveTo>
                      <a:pt x="113585" y="328940"/>
                    </a:moveTo>
                    <a:cubicBezTo>
                      <a:pt x="100031" y="340808"/>
                      <a:pt x="87823" y="352721"/>
                      <a:pt x="77193" y="364403"/>
                    </a:cubicBezTo>
                    <a:cubicBezTo>
                      <a:pt x="60342" y="382945"/>
                      <a:pt x="48227" y="400282"/>
                      <a:pt x="42099" y="414606"/>
                    </a:cubicBezTo>
                    <a:cubicBezTo>
                      <a:pt x="37458" y="425546"/>
                      <a:pt x="36390" y="434261"/>
                      <a:pt x="39221" y="439082"/>
                    </a:cubicBezTo>
                    <a:cubicBezTo>
                      <a:pt x="42935" y="445386"/>
                      <a:pt x="55700" y="449141"/>
                      <a:pt x="73340" y="449141"/>
                    </a:cubicBezTo>
                    <a:cubicBezTo>
                      <a:pt x="98360" y="449141"/>
                      <a:pt x="131689" y="442187"/>
                      <a:pt x="169939" y="428883"/>
                    </a:cubicBezTo>
                    <a:cubicBezTo>
                      <a:pt x="166968" y="408626"/>
                      <a:pt x="164740" y="387349"/>
                      <a:pt x="163254" y="365330"/>
                    </a:cubicBezTo>
                    <a:cubicBezTo>
                      <a:pt x="145708" y="353463"/>
                      <a:pt x="129043" y="341225"/>
                      <a:pt x="113585" y="328940"/>
                    </a:cubicBezTo>
                    <a:close/>
                    <a:moveTo>
                      <a:pt x="378083" y="290882"/>
                    </a:moveTo>
                    <a:cubicBezTo>
                      <a:pt x="378176" y="295333"/>
                      <a:pt x="378176" y="313504"/>
                      <a:pt x="378083" y="317954"/>
                    </a:cubicBezTo>
                    <a:cubicBezTo>
                      <a:pt x="384303" y="313504"/>
                      <a:pt x="390292" y="308915"/>
                      <a:pt x="396094" y="304418"/>
                    </a:cubicBezTo>
                    <a:cubicBezTo>
                      <a:pt x="390292" y="299875"/>
                      <a:pt x="384303" y="295379"/>
                      <a:pt x="378083" y="290882"/>
                    </a:cubicBezTo>
                    <a:close/>
                    <a:moveTo>
                      <a:pt x="161397" y="290882"/>
                    </a:moveTo>
                    <a:cubicBezTo>
                      <a:pt x="155224" y="295333"/>
                      <a:pt x="149235" y="299875"/>
                      <a:pt x="143387" y="304418"/>
                    </a:cubicBezTo>
                    <a:cubicBezTo>
                      <a:pt x="149235" y="308915"/>
                      <a:pt x="155224" y="313411"/>
                      <a:pt x="161397" y="317954"/>
                    </a:cubicBezTo>
                    <a:cubicBezTo>
                      <a:pt x="161305" y="313504"/>
                      <a:pt x="161305" y="295333"/>
                      <a:pt x="161397" y="290882"/>
                    </a:cubicBezTo>
                    <a:close/>
                    <a:moveTo>
                      <a:pt x="269729" y="261092"/>
                    </a:moveTo>
                    <a:cubicBezTo>
                      <a:pt x="293678" y="261092"/>
                      <a:pt x="313092" y="280474"/>
                      <a:pt x="313092" y="304384"/>
                    </a:cubicBezTo>
                    <a:cubicBezTo>
                      <a:pt x="313092" y="328294"/>
                      <a:pt x="293678" y="347676"/>
                      <a:pt x="269729" y="347676"/>
                    </a:cubicBezTo>
                    <a:cubicBezTo>
                      <a:pt x="245780" y="347676"/>
                      <a:pt x="226366" y="328294"/>
                      <a:pt x="226366" y="304384"/>
                    </a:cubicBezTo>
                    <a:cubicBezTo>
                      <a:pt x="226366" y="280474"/>
                      <a:pt x="245780" y="261092"/>
                      <a:pt x="269729" y="261092"/>
                    </a:cubicBezTo>
                    <a:close/>
                    <a:moveTo>
                      <a:pt x="269740" y="223666"/>
                    </a:moveTo>
                    <a:cubicBezTo>
                      <a:pt x="257764" y="229924"/>
                      <a:pt x="245834" y="236553"/>
                      <a:pt x="233997" y="243460"/>
                    </a:cubicBezTo>
                    <a:cubicBezTo>
                      <a:pt x="222300" y="250274"/>
                      <a:pt x="210927" y="257320"/>
                      <a:pt x="199925" y="264413"/>
                    </a:cubicBezTo>
                    <a:cubicBezTo>
                      <a:pt x="199368" y="277532"/>
                      <a:pt x="199044" y="290882"/>
                      <a:pt x="199044" y="304418"/>
                    </a:cubicBezTo>
                    <a:cubicBezTo>
                      <a:pt x="199044" y="317954"/>
                      <a:pt x="199368" y="331305"/>
                      <a:pt x="199925" y="344377"/>
                    </a:cubicBezTo>
                    <a:cubicBezTo>
                      <a:pt x="210927" y="351516"/>
                      <a:pt x="222300" y="358562"/>
                      <a:pt x="233997" y="365330"/>
                    </a:cubicBezTo>
                    <a:cubicBezTo>
                      <a:pt x="245881" y="372283"/>
                      <a:pt x="257764" y="378866"/>
                      <a:pt x="269740" y="385124"/>
                    </a:cubicBezTo>
                    <a:cubicBezTo>
                      <a:pt x="281670" y="378866"/>
                      <a:pt x="293600" y="372283"/>
                      <a:pt x="305437" y="365330"/>
                    </a:cubicBezTo>
                    <a:cubicBezTo>
                      <a:pt x="317135" y="358562"/>
                      <a:pt x="328507" y="351516"/>
                      <a:pt x="339555" y="344377"/>
                    </a:cubicBezTo>
                    <a:cubicBezTo>
                      <a:pt x="340112" y="331305"/>
                      <a:pt x="340391" y="317954"/>
                      <a:pt x="340391" y="304418"/>
                    </a:cubicBezTo>
                    <a:cubicBezTo>
                      <a:pt x="340391" y="290882"/>
                      <a:pt x="340112" y="277532"/>
                      <a:pt x="339555" y="264413"/>
                    </a:cubicBezTo>
                    <a:cubicBezTo>
                      <a:pt x="328507" y="257320"/>
                      <a:pt x="317135" y="250274"/>
                      <a:pt x="305437" y="243460"/>
                    </a:cubicBezTo>
                    <a:cubicBezTo>
                      <a:pt x="293553" y="236553"/>
                      <a:pt x="281670" y="229924"/>
                      <a:pt x="269740" y="223666"/>
                    </a:cubicBezTo>
                    <a:close/>
                    <a:moveTo>
                      <a:pt x="333288" y="193767"/>
                    </a:moveTo>
                    <a:cubicBezTo>
                      <a:pt x="326001" y="196780"/>
                      <a:pt x="318666" y="199932"/>
                      <a:pt x="311239" y="203362"/>
                    </a:cubicBezTo>
                    <a:cubicBezTo>
                      <a:pt x="315696" y="205819"/>
                      <a:pt x="320105" y="208369"/>
                      <a:pt x="324515" y="210965"/>
                    </a:cubicBezTo>
                    <a:cubicBezTo>
                      <a:pt x="328414" y="213236"/>
                      <a:pt x="332314" y="215508"/>
                      <a:pt x="336120" y="217872"/>
                    </a:cubicBezTo>
                    <a:cubicBezTo>
                      <a:pt x="335331" y="209713"/>
                      <a:pt x="334356" y="201694"/>
                      <a:pt x="333288" y="193767"/>
                    </a:cubicBezTo>
                    <a:close/>
                    <a:moveTo>
                      <a:pt x="206146" y="193720"/>
                    </a:moveTo>
                    <a:cubicBezTo>
                      <a:pt x="205124" y="201601"/>
                      <a:pt x="204103" y="209667"/>
                      <a:pt x="203268" y="217825"/>
                    </a:cubicBezTo>
                    <a:cubicBezTo>
                      <a:pt x="207167" y="215461"/>
                      <a:pt x="211066" y="213190"/>
                      <a:pt x="214965" y="210872"/>
                    </a:cubicBezTo>
                    <a:cubicBezTo>
                      <a:pt x="219329" y="208276"/>
                      <a:pt x="223785" y="205773"/>
                      <a:pt x="228195" y="203270"/>
                    </a:cubicBezTo>
                    <a:cubicBezTo>
                      <a:pt x="220814" y="199932"/>
                      <a:pt x="213480" y="196733"/>
                      <a:pt x="206146" y="193720"/>
                    </a:cubicBezTo>
                    <a:close/>
                    <a:moveTo>
                      <a:pt x="466187" y="159649"/>
                    </a:moveTo>
                    <a:cubicBezTo>
                      <a:pt x="441167" y="159649"/>
                      <a:pt x="407792" y="166649"/>
                      <a:pt x="369496" y="179906"/>
                    </a:cubicBezTo>
                    <a:cubicBezTo>
                      <a:pt x="372466" y="200210"/>
                      <a:pt x="374695" y="221441"/>
                      <a:pt x="376180" y="243460"/>
                    </a:cubicBezTo>
                    <a:cubicBezTo>
                      <a:pt x="393773" y="255327"/>
                      <a:pt x="410391" y="267565"/>
                      <a:pt x="425895" y="279850"/>
                    </a:cubicBezTo>
                    <a:cubicBezTo>
                      <a:pt x="439357" y="267936"/>
                      <a:pt x="451612" y="256022"/>
                      <a:pt x="462334" y="244387"/>
                    </a:cubicBezTo>
                    <a:cubicBezTo>
                      <a:pt x="479185" y="225845"/>
                      <a:pt x="491300" y="208554"/>
                      <a:pt x="497428" y="194184"/>
                    </a:cubicBezTo>
                    <a:cubicBezTo>
                      <a:pt x="502069" y="183244"/>
                      <a:pt x="503137" y="174529"/>
                      <a:pt x="500259" y="169708"/>
                    </a:cubicBezTo>
                    <a:cubicBezTo>
                      <a:pt x="496546" y="163404"/>
                      <a:pt x="483827" y="159649"/>
                      <a:pt x="466187" y="159649"/>
                    </a:cubicBezTo>
                    <a:close/>
                    <a:moveTo>
                      <a:pt x="73386" y="159603"/>
                    </a:moveTo>
                    <a:cubicBezTo>
                      <a:pt x="55747" y="159603"/>
                      <a:pt x="43028" y="163357"/>
                      <a:pt x="39314" y="169662"/>
                    </a:cubicBezTo>
                    <a:cubicBezTo>
                      <a:pt x="36436" y="174529"/>
                      <a:pt x="37458" y="183198"/>
                      <a:pt x="42146" y="194138"/>
                    </a:cubicBezTo>
                    <a:cubicBezTo>
                      <a:pt x="48273" y="208461"/>
                      <a:pt x="60389" y="225845"/>
                      <a:pt x="77239" y="244341"/>
                    </a:cubicBezTo>
                    <a:cubicBezTo>
                      <a:pt x="87823" y="256022"/>
                      <a:pt x="100077" y="267936"/>
                      <a:pt x="113678" y="279803"/>
                    </a:cubicBezTo>
                    <a:cubicBezTo>
                      <a:pt x="129182" y="267519"/>
                      <a:pt x="145800" y="255281"/>
                      <a:pt x="163393" y="243414"/>
                    </a:cubicBezTo>
                    <a:cubicBezTo>
                      <a:pt x="164832" y="221395"/>
                      <a:pt x="167107" y="200117"/>
                      <a:pt x="170078" y="179860"/>
                    </a:cubicBezTo>
                    <a:cubicBezTo>
                      <a:pt x="131782" y="166556"/>
                      <a:pt x="98406" y="159603"/>
                      <a:pt x="73386" y="159603"/>
                    </a:cubicBezTo>
                    <a:close/>
                    <a:moveTo>
                      <a:pt x="269740" y="37687"/>
                    </a:moveTo>
                    <a:cubicBezTo>
                      <a:pt x="264077" y="37687"/>
                      <a:pt x="257114" y="43018"/>
                      <a:pt x="250058" y="52521"/>
                    </a:cubicBezTo>
                    <a:cubicBezTo>
                      <a:pt x="240775" y="65083"/>
                      <a:pt x="231908" y="84321"/>
                      <a:pt x="224435" y="108148"/>
                    </a:cubicBezTo>
                    <a:cubicBezTo>
                      <a:pt x="219839" y="122703"/>
                      <a:pt x="215894" y="138557"/>
                      <a:pt x="212459" y="155616"/>
                    </a:cubicBezTo>
                    <a:cubicBezTo>
                      <a:pt x="231212" y="163172"/>
                      <a:pt x="250430" y="171840"/>
                      <a:pt x="269740" y="181390"/>
                    </a:cubicBezTo>
                    <a:cubicBezTo>
                      <a:pt x="289051" y="171840"/>
                      <a:pt x="308222" y="163172"/>
                      <a:pt x="326975" y="155616"/>
                    </a:cubicBezTo>
                    <a:cubicBezTo>
                      <a:pt x="323587" y="138650"/>
                      <a:pt x="319595" y="122703"/>
                      <a:pt x="315046" y="108148"/>
                    </a:cubicBezTo>
                    <a:cubicBezTo>
                      <a:pt x="307526" y="84228"/>
                      <a:pt x="298706" y="65037"/>
                      <a:pt x="289422" y="52521"/>
                    </a:cubicBezTo>
                    <a:cubicBezTo>
                      <a:pt x="282366" y="42972"/>
                      <a:pt x="275357" y="37687"/>
                      <a:pt x="269740" y="37687"/>
                    </a:cubicBezTo>
                    <a:close/>
                    <a:moveTo>
                      <a:pt x="269740" y="0"/>
                    </a:moveTo>
                    <a:cubicBezTo>
                      <a:pt x="292625" y="0"/>
                      <a:pt x="309568" y="16363"/>
                      <a:pt x="319780" y="30177"/>
                    </a:cubicBezTo>
                    <a:cubicBezTo>
                      <a:pt x="331757" y="46216"/>
                      <a:pt x="342247" y="68653"/>
                      <a:pt x="351114" y="96930"/>
                    </a:cubicBezTo>
                    <a:cubicBezTo>
                      <a:pt x="355523" y="111022"/>
                      <a:pt x="359423" y="126226"/>
                      <a:pt x="362811" y="142405"/>
                    </a:cubicBezTo>
                    <a:cubicBezTo>
                      <a:pt x="402732" y="129054"/>
                      <a:pt x="438336" y="122008"/>
                      <a:pt x="466094" y="122008"/>
                    </a:cubicBezTo>
                    <a:cubicBezTo>
                      <a:pt x="480949" y="122008"/>
                      <a:pt x="493900" y="124048"/>
                      <a:pt x="504437" y="127988"/>
                    </a:cubicBezTo>
                    <a:cubicBezTo>
                      <a:pt x="517249" y="132809"/>
                      <a:pt x="526811" y="140504"/>
                      <a:pt x="532846" y="150749"/>
                    </a:cubicBezTo>
                    <a:cubicBezTo>
                      <a:pt x="544404" y="170450"/>
                      <a:pt x="538834" y="193349"/>
                      <a:pt x="532103" y="209018"/>
                    </a:cubicBezTo>
                    <a:cubicBezTo>
                      <a:pt x="524212" y="227375"/>
                      <a:pt x="510100" y="247864"/>
                      <a:pt x="490186" y="269744"/>
                    </a:cubicBezTo>
                    <a:cubicBezTo>
                      <a:pt x="479788" y="281148"/>
                      <a:pt x="467951" y="292783"/>
                      <a:pt x="454954" y="304418"/>
                    </a:cubicBezTo>
                    <a:cubicBezTo>
                      <a:pt x="467951" y="316007"/>
                      <a:pt x="479788" y="327642"/>
                      <a:pt x="490140" y="339000"/>
                    </a:cubicBezTo>
                    <a:cubicBezTo>
                      <a:pt x="510054" y="360880"/>
                      <a:pt x="524165" y="381276"/>
                      <a:pt x="532010" y="399726"/>
                    </a:cubicBezTo>
                    <a:cubicBezTo>
                      <a:pt x="538787" y="415394"/>
                      <a:pt x="544358" y="438201"/>
                      <a:pt x="532753" y="457995"/>
                    </a:cubicBezTo>
                    <a:cubicBezTo>
                      <a:pt x="526718" y="468239"/>
                      <a:pt x="517156" y="475934"/>
                      <a:pt x="504344" y="480755"/>
                    </a:cubicBezTo>
                    <a:cubicBezTo>
                      <a:pt x="493760" y="484696"/>
                      <a:pt x="480902" y="486735"/>
                      <a:pt x="466048" y="486735"/>
                    </a:cubicBezTo>
                    <a:cubicBezTo>
                      <a:pt x="438243" y="486735"/>
                      <a:pt x="402685" y="479689"/>
                      <a:pt x="362765" y="466339"/>
                    </a:cubicBezTo>
                    <a:cubicBezTo>
                      <a:pt x="359423" y="482517"/>
                      <a:pt x="355431" y="497722"/>
                      <a:pt x="351067" y="511814"/>
                    </a:cubicBezTo>
                    <a:cubicBezTo>
                      <a:pt x="342201" y="539998"/>
                      <a:pt x="331664" y="562527"/>
                      <a:pt x="319734" y="578566"/>
                    </a:cubicBezTo>
                    <a:cubicBezTo>
                      <a:pt x="309568" y="592287"/>
                      <a:pt x="292625" y="608697"/>
                      <a:pt x="269740" y="608697"/>
                    </a:cubicBezTo>
                    <a:cubicBezTo>
                      <a:pt x="246809" y="608697"/>
                      <a:pt x="229866" y="592287"/>
                      <a:pt x="219700" y="578566"/>
                    </a:cubicBezTo>
                    <a:cubicBezTo>
                      <a:pt x="207770" y="562527"/>
                      <a:pt x="197233" y="540091"/>
                      <a:pt x="188413" y="511814"/>
                    </a:cubicBezTo>
                    <a:cubicBezTo>
                      <a:pt x="184004" y="497722"/>
                      <a:pt x="180104" y="482517"/>
                      <a:pt x="176716" y="466339"/>
                    </a:cubicBezTo>
                    <a:cubicBezTo>
                      <a:pt x="136795" y="479689"/>
                      <a:pt x="101191" y="486735"/>
                      <a:pt x="73386" y="486735"/>
                    </a:cubicBezTo>
                    <a:cubicBezTo>
                      <a:pt x="58532" y="486735"/>
                      <a:pt x="45627" y="484696"/>
                      <a:pt x="35090" y="480755"/>
                    </a:cubicBezTo>
                    <a:cubicBezTo>
                      <a:pt x="22278" y="475934"/>
                      <a:pt x="12670" y="468239"/>
                      <a:pt x="6681" y="457995"/>
                    </a:cubicBezTo>
                    <a:cubicBezTo>
                      <a:pt x="-4877" y="438294"/>
                      <a:pt x="693" y="415394"/>
                      <a:pt x="7424" y="399726"/>
                    </a:cubicBezTo>
                    <a:cubicBezTo>
                      <a:pt x="15269" y="381369"/>
                      <a:pt x="29381" y="360880"/>
                      <a:pt x="49341" y="339000"/>
                    </a:cubicBezTo>
                    <a:cubicBezTo>
                      <a:pt x="59785" y="327596"/>
                      <a:pt x="71529" y="315961"/>
                      <a:pt x="84527" y="304326"/>
                    </a:cubicBezTo>
                    <a:cubicBezTo>
                      <a:pt x="71529" y="292737"/>
                      <a:pt x="59739" y="281101"/>
                      <a:pt x="49341" y="269651"/>
                    </a:cubicBezTo>
                    <a:cubicBezTo>
                      <a:pt x="29381" y="247771"/>
                      <a:pt x="15269" y="227375"/>
                      <a:pt x="7424" y="208971"/>
                    </a:cubicBezTo>
                    <a:cubicBezTo>
                      <a:pt x="693" y="193257"/>
                      <a:pt x="-4877" y="170450"/>
                      <a:pt x="6681" y="150702"/>
                    </a:cubicBezTo>
                    <a:cubicBezTo>
                      <a:pt x="12762" y="140411"/>
                      <a:pt x="22278" y="132763"/>
                      <a:pt x="35090" y="127942"/>
                    </a:cubicBezTo>
                    <a:cubicBezTo>
                      <a:pt x="45674" y="124001"/>
                      <a:pt x="58532" y="121962"/>
                      <a:pt x="73386" y="121962"/>
                    </a:cubicBezTo>
                    <a:cubicBezTo>
                      <a:pt x="101191" y="121962"/>
                      <a:pt x="136795" y="129008"/>
                      <a:pt x="176716" y="142358"/>
                    </a:cubicBezTo>
                    <a:cubicBezTo>
                      <a:pt x="180058" y="126134"/>
                      <a:pt x="184004" y="110929"/>
                      <a:pt x="188413" y="96837"/>
                    </a:cubicBezTo>
                    <a:cubicBezTo>
                      <a:pt x="197233" y="68653"/>
                      <a:pt x="207770" y="46170"/>
                      <a:pt x="219700" y="30085"/>
                    </a:cubicBezTo>
                    <a:cubicBezTo>
                      <a:pt x="229866" y="16363"/>
                      <a:pt x="246809" y="0"/>
                      <a:pt x="26974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42" name="矩形 4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2912145-3B6D-4161-B9EF-DD034383BA84}"/>
                  </a:ext>
                </a:extLst>
              </p:cNvPr>
              <p:cNvSpPr/>
              <p:nvPr/>
            </p:nvSpPr>
            <p:spPr>
              <a:xfrm>
                <a:off x="2700301" y="2063340"/>
                <a:ext cx="1779691" cy="60275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30000"/>
                  </a:lnSpc>
                </a:pPr>
                <a:r>
                  <a:rPr lang="zh-CN" altLang="en-US" sz="800" dirty="0">
                    <a:solidFill>
                      <a:schemeClr val="bg1"/>
                    </a:solidFill>
                    <a:cs typeface="+mn-ea"/>
                    <a:sym typeface="+mn-lt"/>
                  </a:rPr>
                  <a:t>这里可以添加主要内容这里可以添加主要内容这里可以添加主要内容这里可以添加主要内容</a:t>
                </a:r>
                <a:endParaRPr lang="en-US" altLang="zh-CN" sz="800" dirty="0">
                  <a:solidFill>
                    <a:schemeClr val="bg1"/>
                  </a:solidFill>
                  <a:cs typeface="+mn-ea"/>
                  <a:sym typeface="+mn-lt"/>
                </a:endParaRPr>
              </a:p>
            </p:txBody>
          </p:sp>
        </p:grpSp>
      </p:grpSp>
      <p:grpSp>
        <p:nvGrpSpPr>
          <p:cNvPr id="4" name="组合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FA86C5A-67FB-4D5A-AE25-E21817E2E822}"/>
              </a:ext>
            </a:extLst>
          </p:cNvPr>
          <p:cNvGrpSpPr/>
          <p:nvPr/>
        </p:nvGrpSpPr>
        <p:grpSpPr>
          <a:xfrm>
            <a:off x="4615526" y="2897100"/>
            <a:ext cx="1777963" cy="1777962"/>
            <a:chOff x="4615526" y="2897100"/>
            <a:chExt cx="1777963" cy="1777962"/>
          </a:xfrm>
        </p:grpSpPr>
        <p:sp>
          <p:nvSpPr>
            <p:cNvPr id="30" name="矩形 2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AB84701-7960-43CF-A701-AE7DB3992410}"/>
                </a:ext>
              </a:extLst>
            </p:cNvPr>
            <p:cNvSpPr/>
            <p:nvPr/>
          </p:nvSpPr>
          <p:spPr>
            <a:xfrm>
              <a:off x="4615526" y="2897100"/>
              <a:ext cx="1777963" cy="1777962"/>
            </a:xfrm>
            <a:prstGeom prst="rect">
              <a:avLst/>
            </a:pr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44" name="任意多边形 3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8EE8BA6-CCBF-4EE2-AFF5-9A32D4FCDE4A}"/>
                </a:ext>
              </a:extLst>
            </p:cNvPr>
            <p:cNvSpPr/>
            <p:nvPr/>
          </p:nvSpPr>
          <p:spPr>
            <a:xfrm>
              <a:off x="5224622" y="3174151"/>
              <a:ext cx="559769" cy="578395"/>
            </a:xfrm>
            <a:custGeom>
              <a:avLst/>
              <a:gdLst>
                <a:gd name="connsiteX0" fmla="*/ 445574 w 454794"/>
                <a:gd name="connsiteY0" fmla="*/ 395025 h 607568"/>
                <a:gd name="connsiteX1" fmla="*/ 454794 w 454794"/>
                <a:gd name="connsiteY1" fmla="*/ 395025 h 607568"/>
                <a:gd name="connsiteX2" fmla="*/ 454794 w 454794"/>
                <a:gd name="connsiteY2" fmla="*/ 563371 h 607568"/>
                <a:gd name="connsiteX3" fmla="*/ 410538 w 454794"/>
                <a:gd name="connsiteY3" fmla="*/ 607568 h 607568"/>
                <a:gd name="connsiteX4" fmla="*/ 277463 w 454794"/>
                <a:gd name="connsiteY4" fmla="*/ 607568 h 607568"/>
                <a:gd name="connsiteX5" fmla="*/ 277463 w 454794"/>
                <a:gd name="connsiteY5" fmla="*/ 562757 h 607568"/>
                <a:gd name="connsiteX6" fmla="*/ 445574 w 454794"/>
                <a:gd name="connsiteY6" fmla="*/ 395025 h 607568"/>
                <a:gd name="connsiteX7" fmla="*/ 0 w 454794"/>
                <a:gd name="connsiteY7" fmla="*/ 395025 h 607568"/>
                <a:gd name="connsiteX8" fmla="*/ 9217 w 454794"/>
                <a:gd name="connsiteY8" fmla="*/ 395025 h 607568"/>
                <a:gd name="connsiteX9" fmla="*/ 177260 w 454794"/>
                <a:gd name="connsiteY9" fmla="*/ 562757 h 607568"/>
                <a:gd name="connsiteX10" fmla="*/ 177260 w 454794"/>
                <a:gd name="connsiteY10" fmla="*/ 607568 h 607568"/>
                <a:gd name="connsiteX11" fmla="*/ 44238 w 454794"/>
                <a:gd name="connsiteY11" fmla="*/ 607568 h 607568"/>
                <a:gd name="connsiteX12" fmla="*/ 0 w 454794"/>
                <a:gd name="connsiteY12" fmla="*/ 563371 h 607568"/>
                <a:gd name="connsiteX13" fmla="*/ 185144 w 454794"/>
                <a:gd name="connsiteY13" fmla="*/ 153409 h 607568"/>
                <a:gd name="connsiteX14" fmla="*/ 269650 w 454794"/>
                <a:gd name="connsiteY14" fmla="*/ 153409 h 607568"/>
                <a:gd name="connsiteX15" fmla="*/ 454794 w 454794"/>
                <a:gd name="connsiteY15" fmla="*/ 338295 h 607568"/>
                <a:gd name="connsiteX16" fmla="*/ 454794 w 454794"/>
                <a:gd name="connsiteY16" fmla="*/ 365912 h 607568"/>
                <a:gd name="connsiteX17" fmla="*/ 445575 w 454794"/>
                <a:gd name="connsiteY17" fmla="*/ 365912 h 607568"/>
                <a:gd name="connsiteX18" fmla="*/ 248447 w 454794"/>
                <a:gd name="connsiteY18" fmla="*/ 562766 h 607568"/>
                <a:gd name="connsiteX19" fmla="*/ 248447 w 454794"/>
                <a:gd name="connsiteY19" fmla="*/ 607568 h 607568"/>
                <a:gd name="connsiteX20" fmla="*/ 206348 w 454794"/>
                <a:gd name="connsiteY20" fmla="*/ 607568 h 607568"/>
                <a:gd name="connsiteX21" fmla="*/ 206348 w 454794"/>
                <a:gd name="connsiteY21" fmla="*/ 562766 h 607568"/>
                <a:gd name="connsiteX22" fmla="*/ 9219 w 454794"/>
                <a:gd name="connsiteY22" fmla="*/ 365912 h 607568"/>
                <a:gd name="connsiteX23" fmla="*/ 0 w 454794"/>
                <a:gd name="connsiteY23" fmla="*/ 365912 h 607568"/>
                <a:gd name="connsiteX24" fmla="*/ 0 w 454794"/>
                <a:gd name="connsiteY24" fmla="*/ 338295 h 607568"/>
                <a:gd name="connsiteX25" fmla="*/ 185144 w 454794"/>
                <a:gd name="connsiteY25" fmla="*/ 153409 h 607568"/>
                <a:gd name="connsiteX26" fmla="*/ 180337 w 454794"/>
                <a:gd name="connsiteY26" fmla="*/ 0 h 607568"/>
                <a:gd name="connsiteX27" fmla="*/ 274387 w 454794"/>
                <a:gd name="connsiteY27" fmla="*/ 0 h 607568"/>
                <a:gd name="connsiteX28" fmla="*/ 351839 w 454794"/>
                <a:gd name="connsiteY28" fmla="*/ 77329 h 607568"/>
                <a:gd name="connsiteX29" fmla="*/ 351839 w 454794"/>
                <a:gd name="connsiteY29" fmla="*/ 140849 h 607568"/>
                <a:gd name="connsiteX30" fmla="*/ 310347 w 454794"/>
                <a:gd name="connsiteY30" fmla="*/ 128268 h 607568"/>
                <a:gd name="connsiteX31" fmla="*/ 310347 w 454794"/>
                <a:gd name="connsiteY31" fmla="*/ 77329 h 607568"/>
                <a:gd name="connsiteX32" fmla="*/ 274387 w 454794"/>
                <a:gd name="connsiteY32" fmla="*/ 41426 h 607568"/>
                <a:gd name="connsiteX33" fmla="*/ 180337 w 454794"/>
                <a:gd name="connsiteY33" fmla="*/ 41426 h 607568"/>
                <a:gd name="connsiteX34" fmla="*/ 144377 w 454794"/>
                <a:gd name="connsiteY34" fmla="*/ 77329 h 607568"/>
                <a:gd name="connsiteX35" fmla="*/ 144377 w 454794"/>
                <a:gd name="connsiteY35" fmla="*/ 128268 h 607568"/>
                <a:gd name="connsiteX36" fmla="*/ 102884 w 454794"/>
                <a:gd name="connsiteY36" fmla="*/ 140849 h 607568"/>
                <a:gd name="connsiteX37" fmla="*/ 102884 w 454794"/>
                <a:gd name="connsiteY37" fmla="*/ 77329 h 607568"/>
                <a:gd name="connsiteX38" fmla="*/ 180337 w 454794"/>
                <a:gd name="connsiteY38"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794" h="607568">
                  <a:moveTo>
                    <a:pt x="445574" y="395025"/>
                  </a:moveTo>
                  <a:lnTo>
                    <a:pt x="454794" y="395025"/>
                  </a:lnTo>
                  <a:lnTo>
                    <a:pt x="454794" y="563371"/>
                  </a:lnTo>
                  <a:cubicBezTo>
                    <a:pt x="454794" y="587772"/>
                    <a:pt x="434971" y="607568"/>
                    <a:pt x="410538" y="607568"/>
                  </a:cubicBezTo>
                  <a:lnTo>
                    <a:pt x="277463" y="607568"/>
                  </a:lnTo>
                  <a:lnTo>
                    <a:pt x="277463" y="562757"/>
                  </a:lnTo>
                  <a:cubicBezTo>
                    <a:pt x="277463" y="470221"/>
                    <a:pt x="352913" y="395025"/>
                    <a:pt x="445574" y="395025"/>
                  </a:cubicBezTo>
                  <a:close/>
                  <a:moveTo>
                    <a:pt x="0" y="395025"/>
                  </a:moveTo>
                  <a:lnTo>
                    <a:pt x="9217" y="395025"/>
                  </a:lnTo>
                  <a:cubicBezTo>
                    <a:pt x="101840" y="395025"/>
                    <a:pt x="177260" y="470221"/>
                    <a:pt x="177260" y="562757"/>
                  </a:cubicBezTo>
                  <a:lnTo>
                    <a:pt x="177260" y="607568"/>
                  </a:lnTo>
                  <a:lnTo>
                    <a:pt x="44238" y="607568"/>
                  </a:lnTo>
                  <a:cubicBezTo>
                    <a:pt x="19815" y="607568"/>
                    <a:pt x="0" y="587772"/>
                    <a:pt x="0" y="563371"/>
                  </a:cubicBezTo>
                  <a:close/>
                  <a:moveTo>
                    <a:pt x="185144" y="153409"/>
                  </a:moveTo>
                  <a:lnTo>
                    <a:pt x="269650" y="153409"/>
                  </a:lnTo>
                  <a:cubicBezTo>
                    <a:pt x="371671" y="153409"/>
                    <a:pt x="454794" y="236416"/>
                    <a:pt x="454794" y="338295"/>
                  </a:cubicBezTo>
                  <a:lnTo>
                    <a:pt x="454794" y="365912"/>
                  </a:lnTo>
                  <a:lnTo>
                    <a:pt x="445575" y="365912"/>
                  </a:lnTo>
                  <a:cubicBezTo>
                    <a:pt x="336947" y="365912"/>
                    <a:pt x="248447" y="454289"/>
                    <a:pt x="248447" y="562766"/>
                  </a:cubicBezTo>
                  <a:lnTo>
                    <a:pt x="248447" y="607568"/>
                  </a:lnTo>
                  <a:lnTo>
                    <a:pt x="206348" y="607568"/>
                  </a:lnTo>
                  <a:lnTo>
                    <a:pt x="206348" y="562766"/>
                  </a:lnTo>
                  <a:cubicBezTo>
                    <a:pt x="206348" y="454289"/>
                    <a:pt x="117847" y="365912"/>
                    <a:pt x="9219" y="365912"/>
                  </a:cubicBezTo>
                  <a:lnTo>
                    <a:pt x="0" y="365912"/>
                  </a:lnTo>
                  <a:lnTo>
                    <a:pt x="0" y="338295"/>
                  </a:lnTo>
                  <a:cubicBezTo>
                    <a:pt x="0" y="236416"/>
                    <a:pt x="83123" y="153409"/>
                    <a:pt x="185144" y="153409"/>
                  </a:cubicBezTo>
                  <a:close/>
                  <a:moveTo>
                    <a:pt x="180337" y="0"/>
                  </a:moveTo>
                  <a:lnTo>
                    <a:pt x="274387" y="0"/>
                  </a:lnTo>
                  <a:cubicBezTo>
                    <a:pt x="317108" y="0"/>
                    <a:pt x="351839" y="34675"/>
                    <a:pt x="351839" y="77329"/>
                  </a:cubicBezTo>
                  <a:lnTo>
                    <a:pt x="351839" y="140849"/>
                  </a:lnTo>
                  <a:cubicBezTo>
                    <a:pt x="338623" y="135326"/>
                    <a:pt x="324639" y="131029"/>
                    <a:pt x="310347" y="128268"/>
                  </a:cubicBezTo>
                  <a:lnTo>
                    <a:pt x="310347" y="77329"/>
                  </a:lnTo>
                  <a:cubicBezTo>
                    <a:pt x="310347" y="57536"/>
                    <a:pt x="294211" y="41426"/>
                    <a:pt x="274387" y="41426"/>
                  </a:cubicBezTo>
                  <a:lnTo>
                    <a:pt x="180337" y="41426"/>
                  </a:lnTo>
                  <a:cubicBezTo>
                    <a:pt x="160513" y="41426"/>
                    <a:pt x="144377" y="57536"/>
                    <a:pt x="144377" y="77329"/>
                  </a:cubicBezTo>
                  <a:lnTo>
                    <a:pt x="144377" y="128268"/>
                  </a:lnTo>
                  <a:cubicBezTo>
                    <a:pt x="130085" y="131029"/>
                    <a:pt x="116100" y="135326"/>
                    <a:pt x="102884" y="140849"/>
                  </a:cubicBezTo>
                  <a:lnTo>
                    <a:pt x="102884" y="77329"/>
                  </a:lnTo>
                  <a:cubicBezTo>
                    <a:pt x="102884" y="34675"/>
                    <a:pt x="137615" y="0"/>
                    <a:pt x="1803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013">
                <a:cs typeface="+mn-ea"/>
                <a:sym typeface="+mn-lt"/>
              </a:endParaRPr>
            </a:p>
          </p:txBody>
        </p:sp>
        <p:sp>
          <p:nvSpPr>
            <p:cNvPr id="33" name="矩形 5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3178185-D46D-4452-BACA-0E81E207DA25}"/>
                </a:ext>
              </a:extLst>
            </p:cNvPr>
            <p:cNvSpPr/>
            <p:nvPr/>
          </p:nvSpPr>
          <p:spPr>
            <a:xfrm>
              <a:off x="4659385" y="3875688"/>
              <a:ext cx="1690245" cy="572464"/>
            </a:xfrm>
            <a:prstGeom prst="rect">
              <a:avLst/>
            </a:prstGeom>
          </p:spPr>
          <p:txBody>
            <a:bodyPr wrap="square">
              <a:spAutoFit/>
            </a:bodyPr>
            <a:lstStyle/>
            <a:p>
              <a:pPr lvl="0" algn="ctr">
                <a:lnSpc>
                  <a:spcPct val="130000"/>
                </a:lnSpc>
              </a:pPr>
              <a:r>
                <a:rPr lang="zh-CN" altLang="en-US" sz="800" dirty="0">
                  <a:solidFill>
                    <a:schemeClr val="bg1"/>
                  </a:solidFill>
                  <a:cs typeface="+mn-ea"/>
                  <a:sym typeface="+mn-lt"/>
                </a:rPr>
                <a:t>这里可以添加主要内容这里可以添加主要内容这里可以添加主要内容这里可以添加主要内容</a:t>
              </a:r>
              <a:endParaRPr lang="en-US" altLang="zh-CN" sz="800" dirty="0">
                <a:solidFill>
                  <a:schemeClr val="bg1"/>
                </a:solidFill>
                <a:cs typeface="+mn-ea"/>
                <a:sym typeface="+mn-lt"/>
              </a:endParaRPr>
            </a:p>
          </p:txBody>
        </p:sp>
      </p:grpSp>
    </p:spTree>
    <p:extLst>
      <p:ext uri="{BB962C8B-B14F-4D97-AF65-F5344CB8AC3E}">
        <p14:creationId xmlns:p14="http://schemas.microsoft.com/office/powerpoint/2010/main" val="940533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fill="hold"/>
                                        <p:tgtEl>
                                          <p:spTgt spid="11"/>
                                        </p:tgtEl>
                                        <p:attrNameLst>
                                          <p:attrName>ppt_x</p:attrName>
                                        </p:attrNameLst>
                                      </p:cBhvr>
                                      <p:tavLst>
                                        <p:tav tm="0">
                                          <p:val>
                                            <p:strVal val="1+#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1000" fill="hold"/>
                                        <p:tgtEl>
                                          <p:spTgt spid="38"/>
                                        </p:tgtEl>
                                        <p:attrNameLst>
                                          <p:attrName>ppt_x</p:attrName>
                                        </p:attrNameLst>
                                      </p:cBhvr>
                                      <p:tavLst>
                                        <p:tav tm="0">
                                          <p:val>
                                            <p:strVal val="1+#ppt_w/2"/>
                                          </p:val>
                                        </p:tav>
                                        <p:tav tm="100000">
                                          <p:val>
                                            <p:strVal val="#ppt_x"/>
                                          </p:val>
                                        </p:tav>
                                      </p:tavLst>
                                    </p:anim>
                                    <p:anim calcmode="lin" valueType="num">
                                      <p:cBhvr additive="base">
                                        <p:cTn id="31" dur="1000" fill="hold"/>
                                        <p:tgtEl>
                                          <p:spTgt spid="38"/>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1000" fill="hold"/>
                                        <p:tgtEl>
                                          <p:spTgt spid="9"/>
                                        </p:tgtEl>
                                        <p:attrNameLst>
                                          <p:attrName>ppt_x</p:attrName>
                                        </p:attrNameLst>
                                      </p:cBhvr>
                                      <p:tavLst>
                                        <p:tav tm="0">
                                          <p:val>
                                            <p:strVal val="1+#ppt_w/2"/>
                                          </p:val>
                                        </p:tav>
                                        <p:tav tm="100000">
                                          <p:val>
                                            <p:strVal val="#ppt_x"/>
                                          </p:val>
                                        </p:tav>
                                      </p:tavLst>
                                    </p:anim>
                                    <p:anim calcmode="lin" valueType="num">
                                      <p:cBhvr additive="base">
                                        <p:cTn id="35" dur="1000" fill="hold"/>
                                        <p:tgtEl>
                                          <p:spTgt spid="9"/>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000" fill="hold"/>
                                        <p:tgtEl>
                                          <p:spTgt spid="18"/>
                                        </p:tgtEl>
                                        <p:attrNameLst>
                                          <p:attrName>ppt_x</p:attrName>
                                        </p:attrNameLst>
                                      </p:cBhvr>
                                      <p:tavLst>
                                        <p:tav tm="0">
                                          <p:val>
                                            <p:strVal val="1+#ppt_w/2"/>
                                          </p:val>
                                        </p:tav>
                                        <p:tav tm="100000">
                                          <p:val>
                                            <p:strVal val="#ppt_x"/>
                                          </p:val>
                                        </p:tav>
                                      </p:tavLst>
                                    </p:anim>
                                    <p:anim calcmode="lin" valueType="num">
                                      <p:cBhvr additive="base">
                                        <p:cTn id="39" dur="10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3100"/>
                            </p:stCondLst>
                            <p:childTnLst>
                              <p:par>
                                <p:cTn id="41" presetID="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0-#ppt_w/2"/>
                                          </p:val>
                                        </p:tav>
                                        <p:tav tm="100000">
                                          <p:val>
                                            <p:strVal val="#ppt_x"/>
                                          </p:val>
                                        </p:tav>
                                      </p:tavLst>
                                    </p:anim>
                                    <p:anim calcmode="lin" valueType="num">
                                      <p:cBhvr additive="base">
                                        <p:cTn id="44" dur="10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1000" fill="hold"/>
                                        <p:tgtEl>
                                          <p:spTgt spid="8"/>
                                        </p:tgtEl>
                                        <p:attrNameLst>
                                          <p:attrName>ppt_x</p:attrName>
                                        </p:attrNameLst>
                                      </p:cBhvr>
                                      <p:tavLst>
                                        <p:tav tm="0">
                                          <p:val>
                                            <p:strVal val="0-#ppt_w/2"/>
                                          </p:val>
                                        </p:tav>
                                        <p:tav tm="100000">
                                          <p:val>
                                            <p:strVal val="#ppt_x"/>
                                          </p:val>
                                        </p:tav>
                                      </p:tavLst>
                                    </p:anim>
                                    <p:anim calcmode="lin" valueType="num">
                                      <p:cBhvr additive="base">
                                        <p:cTn id="48" dur="1000" fill="hold"/>
                                        <p:tgtEl>
                                          <p:spTgt spid="8"/>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1000" fill="hold"/>
                                        <p:tgtEl>
                                          <p:spTgt spid="4"/>
                                        </p:tgtEl>
                                        <p:attrNameLst>
                                          <p:attrName>ppt_x</p:attrName>
                                        </p:attrNameLst>
                                      </p:cBhvr>
                                      <p:tavLst>
                                        <p:tav tm="0">
                                          <p:val>
                                            <p:strVal val="0-#ppt_w/2"/>
                                          </p:val>
                                        </p:tav>
                                        <p:tav tm="100000">
                                          <p:val>
                                            <p:strVal val="#ppt_x"/>
                                          </p:val>
                                        </p:tav>
                                      </p:tavLst>
                                    </p:anim>
                                    <p:anim calcmode="lin" valueType="num">
                                      <p:cBhvr additive="base">
                                        <p:cTn id="52" dur="1000" fill="hold"/>
                                        <p:tgtEl>
                                          <p:spTgt spid="4"/>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000" fill="hold"/>
                                        <p:tgtEl>
                                          <p:spTgt spid="10"/>
                                        </p:tgtEl>
                                        <p:attrNameLst>
                                          <p:attrName>ppt_x</p:attrName>
                                        </p:attrNameLst>
                                      </p:cBhvr>
                                      <p:tavLst>
                                        <p:tav tm="0">
                                          <p:val>
                                            <p:strVal val="0-#ppt_w/2"/>
                                          </p:val>
                                        </p:tav>
                                        <p:tav tm="100000">
                                          <p:val>
                                            <p:strVal val="#ppt_x"/>
                                          </p:val>
                                        </p:tav>
                                      </p:tavLst>
                                    </p:anim>
                                    <p:anim calcmode="lin" valueType="num">
                                      <p:cBhvr additive="base">
                                        <p:cTn id="56" dur="1000" fill="hold"/>
                                        <p:tgtEl>
                                          <p:spTgt spid="10"/>
                                        </p:tgtEl>
                                        <p:attrNameLst>
                                          <p:attrName>ppt_y</p:attrName>
                                        </p:attrNameLst>
                                      </p:cBhvr>
                                      <p:tavLst>
                                        <p:tav tm="0">
                                          <p:val>
                                            <p:strVal val="#ppt_y"/>
                                          </p:val>
                                        </p:tav>
                                        <p:tav tm="100000">
                                          <p:val>
                                            <p:strVal val="#ppt_y"/>
                                          </p:val>
                                        </p:tav>
                                      </p:tavLst>
                                    </p:anim>
                                  </p:childTnLst>
                                </p:cTn>
                              </p:par>
                            </p:childTnLst>
                          </p:cTn>
                        </p:par>
                        <p:par>
                          <p:cTn id="57" fill="hold">
                            <p:stCondLst>
                              <p:cond delay="4100"/>
                            </p:stCondLst>
                            <p:childTnLst>
                              <p:par>
                                <p:cTn id="58" presetID="26" presetClass="emph" presetSubtype="0" fill="hold" nodeType="afterEffect">
                                  <p:stCondLst>
                                    <p:cond delay="0"/>
                                  </p:stCondLst>
                                  <p:childTnLst>
                                    <p:animEffect transition="out" filter="fade">
                                      <p:cBhvr>
                                        <p:cTn id="59" dur="500" tmFilter="0, 0; .2, .5; .8, .5; 1, 0"/>
                                        <p:tgtEl>
                                          <p:spTgt spid="38"/>
                                        </p:tgtEl>
                                      </p:cBhvr>
                                    </p:animEffect>
                                    <p:animScale>
                                      <p:cBhvr>
                                        <p:cTn id="60" dur="250" autoRev="1" fill="hold"/>
                                        <p:tgtEl>
                                          <p:spTgt spid="38"/>
                                        </p:tgtEl>
                                      </p:cBhvr>
                                      <p:by x="105000" y="105000"/>
                                    </p:animScale>
                                  </p:childTnLst>
                                </p:cTn>
                              </p:par>
                            </p:childTnLst>
                          </p:cTn>
                        </p:par>
                        <p:par>
                          <p:cTn id="61" fill="hold">
                            <p:stCondLst>
                              <p:cond delay="4600"/>
                            </p:stCondLst>
                            <p:childTnLst>
                              <p:par>
                                <p:cTn id="62" presetID="26" presetClass="emph" presetSubtype="0" fill="hold" nodeType="afterEffect">
                                  <p:stCondLst>
                                    <p:cond delay="0"/>
                                  </p:stCondLst>
                                  <p:childTnLst>
                                    <p:animEffect transition="out" filter="fade">
                                      <p:cBhvr>
                                        <p:cTn id="63" dur="500" tmFilter="0, 0; .2, .5; .8, .5; 1, 0"/>
                                        <p:tgtEl>
                                          <p:spTgt spid="18"/>
                                        </p:tgtEl>
                                      </p:cBhvr>
                                    </p:animEffect>
                                    <p:animScale>
                                      <p:cBhvr>
                                        <p:cTn id="64" dur="250" autoRev="1" fill="hold"/>
                                        <p:tgtEl>
                                          <p:spTgt spid="18"/>
                                        </p:tgtEl>
                                      </p:cBhvr>
                                      <p:by x="105000" y="105000"/>
                                    </p:animScale>
                                  </p:childTnLst>
                                </p:cTn>
                              </p:par>
                            </p:childTnLst>
                          </p:cTn>
                        </p:par>
                        <p:par>
                          <p:cTn id="65" fill="hold">
                            <p:stCondLst>
                              <p:cond delay="5100"/>
                            </p:stCondLst>
                            <p:childTnLst>
                              <p:par>
                                <p:cTn id="66" presetID="26" presetClass="emph" presetSubtype="0" fill="hold" nodeType="afterEffect">
                                  <p:stCondLst>
                                    <p:cond delay="0"/>
                                  </p:stCondLst>
                                  <p:childTnLst>
                                    <p:animEffect transition="out" filter="fade">
                                      <p:cBhvr>
                                        <p:cTn id="67" dur="500" tmFilter="0, 0; .2, .5; .8, .5; 1, 0"/>
                                        <p:tgtEl>
                                          <p:spTgt spid="12"/>
                                        </p:tgtEl>
                                      </p:cBhvr>
                                    </p:animEffect>
                                    <p:animScale>
                                      <p:cBhvr>
                                        <p:cTn id="68" dur="250" autoRev="1" fill="hold"/>
                                        <p:tgtEl>
                                          <p:spTgt spid="12"/>
                                        </p:tgtEl>
                                      </p:cBhvr>
                                      <p:by x="105000" y="105000"/>
                                    </p:animScale>
                                  </p:childTnLst>
                                </p:cTn>
                              </p:par>
                            </p:childTnLst>
                          </p:cTn>
                        </p:par>
                        <p:par>
                          <p:cTn id="69" fill="hold">
                            <p:stCondLst>
                              <p:cond delay="5600"/>
                            </p:stCondLst>
                            <p:childTnLst>
                              <p:par>
                                <p:cTn id="70" presetID="26" presetClass="emph" presetSubtype="0" fill="hold" nodeType="afterEffect">
                                  <p:stCondLst>
                                    <p:cond delay="0"/>
                                  </p:stCondLst>
                                  <p:childTnLst>
                                    <p:animEffect transition="out" filter="fade">
                                      <p:cBhvr>
                                        <p:cTn id="71" dur="500" tmFilter="0, 0; .2, .5; .8, .5; 1, 0"/>
                                        <p:tgtEl>
                                          <p:spTgt spid="4"/>
                                        </p:tgtEl>
                                      </p:cBhvr>
                                    </p:animEffect>
                                    <p:animScale>
                                      <p:cBhvr>
                                        <p:cTn id="7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2.</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项目产品运营</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
        <p:nvSpPr>
          <p:cNvPr id="74" name="圆: 空心 73">
            <a:extLst>
              <a:ext uri="{FF2B5EF4-FFF2-40B4-BE49-F238E27FC236}">
                <a16:creationId xmlns:a16="http://schemas.microsoft.com/office/drawing/2014/main" xmlns:mc="http://schemas.openxmlformats.org/markup-compatibility/2006" xmlns:p14="http://schemas.microsoft.com/office/powerpoint/2010/main" xmlns="" id="{8C89953F-6F2C-47F9-A06B-95518D92EAA4}"/>
              </a:ext>
            </a:extLst>
          </p:cNvPr>
          <p:cNvSpPr/>
          <p:nvPr/>
        </p:nvSpPr>
        <p:spPr>
          <a:xfrm>
            <a:off x="1034168" y="2078468"/>
            <a:ext cx="1061241" cy="1061241"/>
          </a:xfrm>
          <a:prstGeom prst="donut">
            <a:avLst>
              <a:gd name="adj" fmla="val 14806"/>
            </a:avLst>
          </a:prstGeom>
          <a:gradFill>
            <a:gsLst>
              <a:gs pos="1000">
                <a:srgbClr val="5487B1"/>
              </a:gs>
              <a:gs pos="100000">
                <a:srgbClr val="283C4F"/>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i="1">
              <a:cs typeface="+mn-ea"/>
              <a:sym typeface="+mn-lt"/>
            </a:endParaRPr>
          </a:p>
        </p:txBody>
      </p:sp>
      <p:sp>
        <p:nvSpPr>
          <p:cNvPr id="75" name="圆: 空心 74">
            <a:extLst>
              <a:ext uri="{FF2B5EF4-FFF2-40B4-BE49-F238E27FC236}">
                <a16:creationId xmlns:a16="http://schemas.microsoft.com/office/drawing/2014/main" xmlns:mc="http://schemas.openxmlformats.org/markup-compatibility/2006" xmlns:p14="http://schemas.microsoft.com/office/powerpoint/2010/main" xmlns="" id="{AFD046D3-BEF8-46A8-88FA-A5C40435C223}"/>
              </a:ext>
            </a:extLst>
          </p:cNvPr>
          <p:cNvSpPr/>
          <p:nvPr/>
        </p:nvSpPr>
        <p:spPr>
          <a:xfrm>
            <a:off x="2536979" y="2078468"/>
            <a:ext cx="1061241" cy="1061241"/>
          </a:xfrm>
          <a:prstGeom prst="donut">
            <a:avLst>
              <a:gd name="adj" fmla="val 14806"/>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i="1">
              <a:cs typeface="+mn-ea"/>
              <a:sym typeface="+mn-lt"/>
            </a:endParaRPr>
          </a:p>
        </p:txBody>
      </p:sp>
      <p:sp>
        <p:nvSpPr>
          <p:cNvPr id="76" name="圆: 空心 75">
            <a:extLst>
              <a:ext uri="{FF2B5EF4-FFF2-40B4-BE49-F238E27FC236}">
                <a16:creationId xmlns:a16="http://schemas.microsoft.com/office/drawing/2014/main" xmlns:mc="http://schemas.openxmlformats.org/markup-compatibility/2006" xmlns:p14="http://schemas.microsoft.com/office/powerpoint/2010/main" xmlns="" id="{D773AAFA-F8B5-4FEF-BE46-0A82C5749C1D}"/>
              </a:ext>
            </a:extLst>
          </p:cNvPr>
          <p:cNvSpPr/>
          <p:nvPr/>
        </p:nvSpPr>
        <p:spPr>
          <a:xfrm>
            <a:off x="4039790" y="2078468"/>
            <a:ext cx="1061241" cy="1061241"/>
          </a:xfrm>
          <a:prstGeom prst="donut">
            <a:avLst>
              <a:gd name="adj" fmla="val 14806"/>
            </a:avLst>
          </a:prstGeom>
          <a:gradFill>
            <a:gsLst>
              <a:gs pos="1000">
                <a:srgbClr val="5487B1"/>
              </a:gs>
              <a:gs pos="100000">
                <a:srgbClr val="283C4F"/>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i="1">
              <a:cs typeface="+mn-ea"/>
              <a:sym typeface="+mn-lt"/>
            </a:endParaRPr>
          </a:p>
        </p:txBody>
      </p:sp>
      <p:sp>
        <p:nvSpPr>
          <p:cNvPr id="77" name="圆: 空心 76">
            <a:extLst>
              <a:ext uri="{FF2B5EF4-FFF2-40B4-BE49-F238E27FC236}">
                <a16:creationId xmlns:a16="http://schemas.microsoft.com/office/drawing/2014/main" xmlns:mc="http://schemas.openxmlformats.org/markup-compatibility/2006" xmlns:p14="http://schemas.microsoft.com/office/powerpoint/2010/main" xmlns="" id="{A03828A5-E5DE-4E4F-AF99-0203B1091A23}"/>
              </a:ext>
            </a:extLst>
          </p:cNvPr>
          <p:cNvSpPr/>
          <p:nvPr/>
        </p:nvSpPr>
        <p:spPr>
          <a:xfrm>
            <a:off x="5542601" y="2078468"/>
            <a:ext cx="1061241" cy="1061241"/>
          </a:xfrm>
          <a:prstGeom prst="donut">
            <a:avLst>
              <a:gd name="adj" fmla="val 14806"/>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i="1">
              <a:cs typeface="+mn-ea"/>
              <a:sym typeface="+mn-lt"/>
            </a:endParaRPr>
          </a:p>
        </p:txBody>
      </p:sp>
      <p:sp>
        <p:nvSpPr>
          <p:cNvPr id="78" name="圆: 空心 77">
            <a:extLst>
              <a:ext uri="{FF2B5EF4-FFF2-40B4-BE49-F238E27FC236}">
                <a16:creationId xmlns:a16="http://schemas.microsoft.com/office/drawing/2014/main" xmlns:mc="http://schemas.openxmlformats.org/markup-compatibility/2006" xmlns:p14="http://schemas.microsoft.com/office/powerpoint/2010/main" xmlns="" id="{3634B7BB-E55D-4B9A-8403-CBBF0EF100B6}"/>
              </a:ext>
            </a:extLst>
          </p:cNvPr>
          <p:cNvSpPr/>
          <p:nvPr/>
        </p:nvSpPr>
        <p:spPr>
          <a:xfrm>
            <a:off x="7045411" y="2078468"/>
            <a:ext cx="1061241" cy="1061241"/>
          </a:xfrm>
          <a:prstGeom prst="donut">
            <a:avLst>
              <a:gd name="adj" fmla="val 14806"/>
            </a:avLst>
          </a:prstGeom>
          <a:gradFill>
            <a:gsLst>
              <a:gs pos="1000">
                <a:srgbClr val="5487B1"/>
              </a:gs>
              <a:gs pos="100000">
                <a:srgbClr val="283C4F"/>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i="1">
              <a:cs typeface="+mn-ea"/>
              <a:sym typeface="+mn-lt"/>
            </a:endParaRPr>
          </a:p>
        </p:txBody>
      </p:sp>
      <p:sp>
        <p:nvSpPr>
          <p:cNvPr id="79" name="Oval 14">
            <a:extLst>
              <a:ext uri="{FF2B5EF4-FFF2-40B4-BE49-F238E27FC236}">
                <a16:creationId xmlns:a16="http://schemas.microsoft.com/office/drawing/2014/main" xmlns:mc="http://schemas.openxmlformats.org/markup-compatibility/2006" xmlns:p14="http://schemas.microsoft.com/office/powerpoint/2010/main" xmlns="" id="{E7DC9393-16EF-4936-A6A4-88110CE88514}"/>
              </a:ext>
            </a:extLst>
          </p:cNvPr>
          <p:cNvSpPr/>
          <p:nvPr/>
        </p:nvSpPr>
        <p:spPr>
          <a:xfrm>
            <a:off x="1395510" y="2444092"/>
            <a:ext cx="338556" cy="329994"/>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 name="T84" fmla="*/ 472622 w 604011"/>
              <a:gd name="T85" fmla="*/ 472622 w 604011"/>
              <a:gd name="T86" fmla="*/ 472622 w 604011"/>
              <a:gd name="T87" fmla="*/ 472622 w 604011"/>
              <a:gd name="T88" fmla="*/ 472622 w 604011"/>
              <a:gd name="T89"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8" h="408">
                <a:moveTo>
                  <a:pt x="246" y="243"/>
                </a:moveTo>
                <a:lnTo>
                  <a:pt x="362" y="127"/>
                </a:lnTo>
                <a:lnTo>
                  <a:pt x="418" y="183"/>
                </a:lnTo>
                <a:lnTo>
                  <a:pt x="302" y="299"/>
                </a:lnTo>
                <a:lnTo>
                  <a:pt x="246" y="243"/>
                </a:lnTo>
                <a:close/>
                <a:moveTo>
                  <a:pt x="235" y="283"/>
                </a:moveTo>
                <a:lnTo>
                  <a:pt x="227" y="318"/>
                </a:lnTo>
                <a:lnTo>
                  <a:pt x="261" y="309"/>
                </a:lnTo>
                <a:lnTo>
                  <a:pt x="235" y="283"/>
                </a:lnTo>
                <a:close/>
                <a:moveTo>
                  <a:pt x="304" y="316"/>
                </a:moveTo>
                <a:lnTo>
                  <a:pt x="330" y="290"/>
                </a:lnTo>
                <a:lnTo>
                  <a:pt x="330" y="408"/>
                </a:lnTo>
                <a:lnTo>
                  <a:pt x="0" y="408"/>
                </a:lnTo>
                <a:lnTo>
                  <a:pt x="0" y="112"/>
                </a:lnTo>
                <a:lnTo>
                  <a:pt x="106" y="0"/>
                </a:lnTo>
                <a:lnTo>
                  <a:pt x="330" y="0"/>
                </a:lnTo>
                <a:lnTo>
                  <a:pt x="330" y="140"/>
                </a:lnTo>
                <a:lnTo>
                  <a:pt x="304" y="165"/>
                </a:lnTo>
                <a:lnTo>
                  <a:pt x="304" y="26"/>
                </a:lnTo>
                <a:lnTo>
                  <a:pt x="122" y="26"/>
                </a:lnTo>
                <a:lnTo>
                  <a:pt x="122" y="122"/>
                </a:lnTo>
                <a:lnTo>
                  <a:pt x="25" y="122"/>
                </a:lnTo>
                <a:lnTo>
                  <a:pt x="25" y="382"/>
                </a:lnTo>
                <a:lnTo>
                  <a:pt x="304" y="382"/>
                </a:lnTo>
                <a:lnTo>
                  <a:pt x="304" y="316"/>
                </a:lnTo>
                <a:close/>
                <a:moveTo>
                  <a:pt x="49" y="96"/>
                </a:moveTo>
                <a:lnTo>
                  <a:pt x="96" y="96"/>
                </a:lnTo>
                <a:lnTo>
                  <a:pt x="96" y="47"/>
                </a:lnTo>
                <a:lnTo>
                  <a:pt x="49" y="96"/>
                </a:lnTo>
                <a:close/>
                <a:moveTo>
                  <a:pt x="272" y="197"/>
                </a:moveTo>
                <a:lnTo>
                  <a:pt x="272" y="194"/>
                </a:lnTo>
                <a:lnTo>
                  <a:pt x="56" y="194"/>
                </a:lnTo>
                <a:lnTo>
                  <a:pt x="56" y="222"/>
                </a:lnTo>
                <a:lnTo>
                  <a:pt x="247" y="222"/>
                </a:lnTo>
                <a:lnTo>
                  <a:pt x="272" y="197"/>
                </a:lnTo>
                <a:close/>
                <a:moveTo>
                  <a:pt x="230" y="250"/>
                </a:moveTo>
                <a:lnTo>
                  <a:pt x="56" y="250"/>
                </a:lnTo>
                <a:lnTo>
                  <a:pt x="56" y="279"/>
                </a:lnTo>
                <a:lnTo>
                  <a:pt x="222" y="279"/>
                </a:lnTo>
                <a:lnTo>
                  <a:pt x="230" y="250"/>
                </a:lnTo>
                <a:close/>
                <a:moveTo>
                  <a:pt x="56" y="338"/>
                </a:moveTo>
                <a:lnTo>
                  <a:pt x="208" y="338"/>
                </a:lnTo>
                <a:lnTo>
                  <a:pt x="215" y="310"/>
                </a:lnTo>
                <a:lnTo>
                  <a:pt x="56" y="310"/>
                </a:lnTo>
                <a:lnTo>
                  <a:pt x="56" y="338"/>
                </a:lnTo>
                <a:close/>
              </a:path>
            </a:pathLst>
          </a:custGeom>
          <a:solidFill>
            <a:srgbClr val="324C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cs typeface="+mn-ea"/>
              <a:sym typeface="+mn-lt"/>
            </a:endParaRPr>
          </a:p>
        </p:txBody>
      </p:sp>
      <p:sp>
        <p:nvSpPr>
          <p:cNvPr id="80" name="Oval 15">
            <a:extLst>
              <a:ext uri="{FF2B5EF4-FFF2-40B4-BE49-F238E27FC236}">
                <a16:creationId xmlns:a16="http://schemas.microsoft.com/office/drawing/2014/main" xmlns:mc="http://schemas.openxmlformats.org/markup-compatibility/2006" xmlns:p14="http://schemas.microsoft.com/office/powerpoint/2010/main" xmlns="" id="{B92AEDFA-3E35-474B-B447-097FADDCF6AF}"/>
              </a:ext>
            </a:extLst>
          </p:cNvPr>
          <p:cNvSpPr/>
          <p:nvPr/>
        </p:nvSpPr>
        <p:spPr>
          <a:xfrm>
            <a:off x="2903439" y="2439811"/>
            <a:ext cx="328320" cy="338555"/>
          </a:xfrm>
          <a:custGeom>
            <a:avLst/>
            <a:gdLst>
              <a:gd name="connsiteX0" fmla="*/ 378299 w 559975"/>
              <a:gd name="connsiteY0" fmla="*/ 109628 h 577432"/>
              <a:gd name="connsiteX1" fmla="*/ 378299 w 559975"/>
              <a:gd name="connsiteY1" fmla="*/ 209082 h 577432"/>
              <a:gd name="connsiteX2" fmla="*/ 441010 w 559975"/>
              <a:gd name="connsiteY2" fmla="*/ 245917 h 577432"/>
              <a:gd name="connsiteX3" fmla="*/ 504642 w 559975"/>
              <a:gd name="connsiteY3" fmla="*/ 209082 h 577432"/>
              <a:gd name="connsiteX4" fmla="*/ 504642 w 559975"/>
              <a:gd name="connsiteY4" fmla="*/ 109628 h 577432"/>
              <a:gd name="connsiteX5" fmla="*/ 559975 w 559975"/>
              <a:gd name="connsiteY5" fmla="*/ 210003 h 577432"/>
              <a:gd name="connsiteX6" fmla="*/ 488043 w 559975"/>
              <a:gd name="connsiteY6" fmla="*/ 318666 h 577432"/>
              <a:gd name="connsiteX7" fmla="*/ 488043 w 559975"/>
              <a:gd name="connsiteY7" fmla="*/ 530467 h 577432"/>
              <a:gd name="connsiteX8" fmla="*/ 441010 w 559975"/>
              <a:gd name="connsiteY8" fmla="*/ 577432 h 577432"/>
              <a:gd name="connsiteX9" fmla="*/ 393977 w 559975"/>
              <a:gd name="connsiteY9" fmla="*/ 530467 h 577432"/>
              <a:gd name="connsiteX10" fmla="*/ 393977 w 559975"/>
              <a:gd name="connsiteY10" fmla="*/ 318666 h 577432"/>
              <a:gd name="connsiteX11" fmla="*/ 322966 w 559975"/>
              <a:gd name="connsiteY11" fmla="*/ 210003 h 577432"/>
              <a:gd name="connsiteX12" fmla="*/ 378299 w 559975"/>
              <a:gd name="connsiteY12" fmla="*/ 109628 h 577432"/>
              <a:gd name="connsiteX13" fmla="*/ 235212 w 559975"/>
              <a:gd name="connsiteY13" fmla="*/ 0 h 577432"/>
              <a:gd name="connsiteX14" fmla="*/ 372650 w 559975"/>
              <a:gd name="connsiteY14" fmla="*/ 74596 h 577432"/>
              <a:gd name="connsiteX15" fmla="*/ 360659 w 559975"/>
              <a:gd name="connsiteY15" fmla="*/ 81964 h 577432"/>
              <a:gd name="connsiteX16" fmla="*/ 310849 w 559975"/>
              <a:gd name="connsiteY16" fmla="*/ 133537 h 577432"/>
              <a:gd name="connsiteX17" fmla="*/ 235212 w 559975"/>
              <a:gd name="connsiteY17" fmla="*/ 81964 h 577432"/>
              <a:gd name="connsiteX18" fmla="*/ 152196 w 559975"/>
              <a:gd name="connsiteY18" fmla="*/ 164849 h 577432"/>
              <a:gd name="connsiteX19" fmla="*/ 152196 w 559975"/>
              <a:gd name="connsiteY19" fmla="*/ 244971 h 577432"/>
              <a:gd name="connsiteX20" fmla="*/ 294246 w 559975"/>
              <a:gd name="connsiteY20" fmla="*/ 244971 h 577432"/>
              <a:gd name="connsiteX21" fmla="*/ 361581 w 559975"/>
              <a:gd name="connsiteY21" fmla="*/ 337986 h 577432"/>
              <a:gd name="connsiteX22" fmla="*/ 361581 w 559975"/>
              <a:gd name="connsiteY22" fmla="*/ 530464 h 577432"/>
              <a:gd name="connsiteX23" fmla="*/ 377262 w 559975"/>
              <a:gd name="connsiteY23" fmla="*/ 577432 h 577432"/>
              <a:gd name="connsiteX24" fmla="*/ 61801 w 559975"/>
              <a:gd name="connsiteY24" fmla="*/ 577432 h 577432"/>
              <a:gd name="connsiteX25" fmla="*/ 0 w 559975"/>
              <a:gd name="connsiteY25" fmla="*/ 515729 h 577432"/>
              <a:gd name="connsiteX26" fmla="*/ 0 w 559975"/>
              <a:gd name="connsiteY26" fmla="*/ 306674 h 577432"/>
              <a:gd name="connsiteX27" fmla="*/ 61801 w 559975"/>
              <a:gd name="connsiteY27" fmla="*/ 244971 h 577432"/>
              <a:gd name="connsiteX28" fmla="*/ 70102 w 559975"/>
              <a:gd name="connsiteY28" fmla="*/ 244971 h 577432"/>
              <a:gd name="connsiteX29" fmla="*/ 70102 w 559975"/>
              <a:gd name="connsiteY29" fmla="*/ 164849 h 577432"/>
              <a:gd name="connsiteX30" fmla="*/ 235212 w 559975"/>
              <a:gd name="connsiteY30"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9975" h="577432">
                <a:moveTo>
                  <a:pt x="378299" y="109628"/>
                </a:moveTo>
                <a:lnTo>
                  <a:pt x="378299" y="209082"/>
                </a:lnTo>
                <a:cubicBezTo>
                  <a:pt x="378299" y="209082"/>
                  <a:pt x="406888" y="245917"/>
                  <a:pt x="441010" y="245917"/>
                </a:cubicBezTo>
                <a:cubicBezTo>
                  <a:pt x="475132" y="245917"/>
                  <a:pt x="504642" y="209082"/>
                  <a:pt x="504642" y="209082"/>
                </a:cubicBezTo>
                <a:lnTo>
                  <a:pt x="504642" y="109628"/>
                </a:lnTo>
                <a:cubicBezTo>
                  <a:pt x="537842" y="130808"/>
                  <a:pt x="559975" y="167643"/>
                  <a:pt x="559975" y="210003"/>
                </a:cubicBezTo>
                <a:cubicBezTo>
                  <a:pt x="559975" y="258810"/>
                  <a:pt x="530464" y="300249"/>
                  <a:pt x="488043" y="318666"/>
                </a:cubicBezTo>
                <a:lnTo>
                  <a:pt x="488043" y="530467"/>
                </a:lnTo>
                <a:cubicBezTo>
                  <a:pt x="488043" y="556252"/>
                  <a:pt x="466832" y="577432"/>
                  <a:pt x="441010" y="577432"/>
                </a:cubicBezTo>
                <a:cubicBezTo>
                  <a:pt x="415188" y="577432"/>
                  <a:pt x="393977" y="556252"/>
                  <a:pt x="393977" y="530467"/>
                </a:cubicBezTo>
                <a:lnTo>
                  <a:pt x="393977" y="318666"/>
                </a:lnTo>
                <a:cubicBezTo>
                  <a:pt x="352477" y="300249"/>
                  <a:pt x="322966" y="258810"/>
                  <a:pt x="322966" y="210003"/>
                </a:cubicBezTo>
                <a:cubicBezTo>
                  <a:pt x="322966" y="167643"/>
                  <a:pt x="345099" y="130808"/>
                  <a:pt x="378299" y="109628"/>
                </a:cubicBezTo>
                <a:close/>
                <a:moveTo>
                  <a:pt x="235212" y="0"/>
                </a:moveTo>
                <a:cubicBezTo>
                  <a:pt x="292401" y="0"/>
                  <a:pt x="343133" y="29470"/>
                  <a:pt x="372650" y="74596"/>
                </a:cubicBezTo>
                <a:lnTo>
                  <a:pt x="360659" y="81964"/>
                </a:lnTo>
                <a:cubicBezTo>
                  <a:pt x="339444" y="94857"/>
                  <a:pt x="322840" y="113276"/>
                  <a:pt x="310849" y="133537"/>
                </a:cubicBezTo>
                <a:cubicBezTo>
                  <a:pt x="298858" y="103146"/>
                  <a:pt x="269341" y="81964"/>
                  <a:pt x="235212" y="81964"/>
                </a:cubicBezTo>
                <a:cubicBezTo>
                  <a:pt x="189092" y="81964"/>
                  <a:pt x="152196" y="119723"/>
                  <a:pt x="152196" y="164849"/>
                </a:cubicBezTo>
                <a:lnTo>
                  <a:pt x="152196" y="244971"/>
                </a:lnTo>
                <a:lnTo>
                  <a:pt x="294246" y="244971"/>
                </a:lnTo>
                <a:cubicBezTo>
                  <a:pt x="303470" y="283651"/>
                  <a:pt x="327453" y="316805"/>
                  <a:pt x="361581" y="337986"/>
                </a:cubicBezTo>
                <a:lnTo>
                  <a:pt x="361581" y="530464"/>
                </a:lnTo>
                <a:cubicBezTo>
                  <a:pt x="361581" y="547962"/>
                  <a:pt x="367116" y="563618"/>
                  <a:pt x="377262" y="577432"/>
                </a:cubicBezTo>
                <a:lnTo>
                  <a:pt x="61801" y="577432"/>
                </a:lnTo>
                <a:cubicBezTo>
                  <a:pt x="27672" y="577432"/>
                  <a:pt x="0" y="548883"/>
                  <a:pt x="0" y="515729"/>
                </a:cubicBezTo>
                <a:lnTo>
                  <a:pt x="0" y="306674"/>
                </a:lnTo>
                <a:cubicBezTo>
                  <a:pt x="0" y="272599"/>
                  <a:pt x="27672" y="244971"/>
                  <a:pt x="61801" y="244971"/>
                </a:cubicBezTo>
                <a:lnTo>
                  <a:pt x="70102" y="244971"/>
                </a:lnTo>
                <a:lnTo>
                  <a:pt x="70102" y="164849"/>
                </a:lnTo>
                <a:cubicBezTo>
                  <a:pt x="70102" y="73676"/>
                  <a:pt x="143894" y="0"/>
                  <a:pt x="235212" y="0"/>
                </a:cubicBezTo>
                <a:close/>
              </a:path>
            </a:pathLst>
          </a:cu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cs typeface="+mn-ea"/>
              <a:sym typeface="+mn-lt"/>
            </a:endParaRPr>
          </a:p>
        </p:txBody>
      </p:sp>
      <p:sp>
        <p:nvSpPr>
          <p:cNvPr id="81" name="Oval 16">
            <a:extLst>
              <a:ext uri="{FF2B5EF4-FFF2-40B4-BE49-F238E27FC236}">
                <a16:creationId xmlns:a16="http://schemas.microsoft.com/office/drawing/2014/main" xmlns:mc="http://schemas.openxmlformats.org/markup-compatibility/2006" xmlns:p14="http://schemas.microsoft.com/office/powerpoint/2010/main" xmlns="" id="{AB5BE750-0B3B-4917-AF43-235B7CEB74E3}"/>
              </a:ext>
            </a:extLst>
          </p:cNvPr>
          <p:cNvSpPr/>
          <p:nvPr/>
        </p:nvSpPr>
        <p:spPr>
          <a:xfrm>
            <a:off x="4401132" y="2463662"/>
            <a:ext cx="338556" cy="290853"/>
          </a:xfrm>
          <a:custGeom>
            <a:avLst/>
            <a:gdLst>
              <a:gd name="connsiteX0" fmla="*/ 231569 w 609272"/>
              <a:gd name="connsiteY0" fmla="*/ 280751 h 523426"/>
              <a:gd name="connsiteX1" fmla="*/ 251519 w 609272"/>
              <a:gd name="connsiteY1" fmla="*/ 311575 h 523426"/>
              <a:gd name="connsiteX2" fmla="*/ 278714 w 609272"/>
              <a:gd name="connsiteY2" fmla="*/ 349634 h 523426"/>
              <a:gd name="connsiteX3" fmla="*/ 37927 w 609272"/>
              <a:gd name="connsiteY3" fmla="*/ 467972 h 523426"/>
              <a:gd name="connsiteX4" fmla="*/ 37927 w 609272"/>
              <a:gd name="connsiteY4" fmla="*/ 389476 h 523426"/>
              <a:gd name="connsiteX5" fmla="*/ 186806 w 609272"/>
              <a:gd name="connsiteY5" fmla="*/ 339029 h 523426"/>
              <a:gd name="connsiteX6" fmla="*/ 231569 w 609272"/>
              <a:gd name="connsiteY6" fmla="*/ 280751 h 523426"/>
              <a:gd name="connsiteX7" fmla="*/ 54586 w 609272"/>
              <a:gd name="connsiteY7" fmla="*/ 54942 h 523426"/>
              <a:gd name="connsiteX8" fmla="*/ 291446 w 609272"/>
              <a:gd name="connsiteY8" fmla="*/ 191046 h 523426"/>
              <a:gd name="connsiteX9" fmla="*/ 299090 w 609272"/>
              <a:gd name="connsiteY9" fmla="*/ 202050 h 523426"/>
              <a:gd name="connsiteX10" fmla="*/ 337607 w 609272"/>
              <a:gd name="connsiteY10" fmla="*/ 261725 h 523426"/>
              <a:gd name="connsiteX11" fmla="*/ 382874 w 609272"/>
              <a:gd name="connsiteY11" fmla="*/ 319121 h 523426"/>
              <a:gd name="connsiteX12" fmla="*/ 485123 w 609272"/>
              <a:gd name="connsiteY12" fmla="*/ 366604 h 523426"/>
              <a:gd name="connsiteX13" fmla="*/ 477975 w 609272"/>
              <a:gd name="connsiteY13" fmla="*/ 357980 h 523426"/>
              <a:gd name="connsiteX14" fmla="*/ 477975 w 609272"/>
              <a:gd name="connsiteY14" fmla="*/ 302468 h 523426"/>
              <a:gd name="connsiteX15" fmla="*/ 507062 w 609272"/>
              <a:gd name="connsiteY15" fmla="*/ 290969 h 523426"/>
              <a:gd name="connsiteX16" fmla="*/ 533567 w 609272"/>
              <a:gd name="connsiteY16" fmla="*/ 302468 h 523426"/>
              <a:gd name="connsiteX17" fmla="*/ 596505 w 609272"/>
              <a:gd name="connsiteY17" fmla="*/ 378995 h 523426"/>
              <a:gd name="connsiteX18" fmla="*/ 598490 w 609272"/>
              <a:gd name="connsiteY18" fmla="*/ 434507 h 523426"/>
              <a:gd name="connsiteX19" fmla="*/ 527710 w 609272"/>
              <a:gd name="connsiteY19" fmla="*/ 511035 h 523426"/>
              <a:gd name="connsiteX20" fmla="*/ 501602 w 609272"/>
              <a:gd name="connsiteY20" fmla="*/ 523426 h 523426"/>
              <a:gd name="connsiteX21" fmla="*/ 472118 w 609272"/>
              <a:gd name="connsiteY21" fmla="*/ 455523 h 523426"/>
              <a:gd name="connsiteX22" fmla="*/ 481251 w 609272"/>
              <a:gd name="connsiteY22" fmla="*/ 445610 h 523426"/>
              <a:gd name="connsiteX23" fmla="*/ 371160 w 609272"/>
              <a:gd name="connsiteY23" fmla="*/ 410816 h 523426"/>
              <a:gd name="connsiteX24" fmla="*/ 291446 w 609272"/>
              <a:gd name="connsiteY24" fmla="*/ 332405 h 523426"/>
              <a:gd name="connsiteX25" fmla="*/ 268713 w 609272"/>
              <a:gd name="connsiteY25" fmla="*/ 300088 h 523426"/>
              <a:gd name="connsiteX26" fmla="*/ 243895 w 609272"/>
              <a:gd name="connsiteY26" fmla="*/ 261725 h 523426"/>
              <a:gd name="connsiteX27" fmla="*/ 186814 w 609272"/>
              <a:gd name="connsiteY27" fmla="*/ 184405 h 523426"/>
              <a:gd name="connsiteX28" fmla="*/ 54188 w 609272"/>
              <a:gd name="connsiteY28" fmla="*/ 133452 h 523426"/>
              <a:gd name="connsiteX29" fmla="*/ 37908 w 609272"/>
              <a:gd name="connsiteY29" fmla="*/ 133849 h 523426"/>
              <a:gd name="connsiteX30" fmla="*/ 35526 w 609272"/>
              <a:gd name="connsiteY30" fmla="*/ 133948 h 523426"/>
              <a:gd name="connsiteX31" fmla="*/ 37908 w 609272"/>
              <a:gd name="connsiteY31" fmla="*/ 55339 h 523426"/>
              <a:gd name="connsiteX32" fmla="*/ 54586 w 609272"/>
              <a:gd name="connsiteY32" fmla="*/ 54942 h 523426"/>
              <a:gd name="connsiteX33" fmla="*/ 499664 w 609272"/>
              <a:gd name="connsiteY33" fmla="*/ 55 h 523426"/>
              <a:gd name="connsiteX34" fmla="*/ 527712 w 609272"/>
              <a:gd name="connsiteY34" fmla="*/ 12333 h 523426"/>
              <a:gd name="connsiteX35" fmla="*/ 598490 w 609272"/>
              <a:gd name="connsiteY35" fmla="*/ 88858 h 523426"/>
              <a:gd name="connsiteX36" fmla="*/ 596505 w 609272"/>
              <a:gd name="connsiteY36" fmla="*/ 144467 h 523426"/>
              <a:gd name="connsiteX37" fmla="*/ 533568 w 609272"/>
              <a:gd name="connsiteY37" fmla="*/ 220992 h 523426"/>
              <a:gd name="connsiteX38" fmla="*/ 477978 w 609272"/>
              <a:gd name="connsiteY38" fmla="*/ 220992 h 523426"/>
              <a:gd name="connsiteX39" fmla="*/ 477978 w 609272"/>
              <a:gd name="connsiteY39" fmla="*/ 165383 h 523426"/>
              <a:gd name="connsiteX40" fmla="*/ 485125 w 609272"/>
              <a:gd name="connsiteY40" fmla="*/ 156759 h 523426"/>
              <a:gd name="connsiteX41" fmla="*/ 382878 w 609272"/>
              <a:gd name="connsiteY41" fmla="*/ 204240 h 523426"/>
              <a:gd name="connsiteX42" fmla="*/ 350318 w 609272"/>
              <a:gd name="connsiteY42" fmla="*/ 243493 h 523426"/>
              <a:gd name="connsiteX43" fmla="*/ 334037 w 609272"/>
              <a:gd name="connsiteY43" fmla="*/ 218315 h 523426"/>
              <a:gd name="connsiteX44" fmla="*/ 316268 w 609272"/>
              <a:gd name="connsiteY44" fmla="*/ 190759 h 523426"/>
              <a:gd name="connsiteX45" fmla="*/ 304753 w 609272"/>
              <a:gd name="connsiteY45" fmla="*/ 174106 h 523426"/>
              <a:gd name="connsiteX46" fmla="*/ 371164 w 609272"/>
              <a:gd name="connsiteY46" fmla="*/ 112648 h 523426"/>
              <a:gd name="connsiteX47" fmla="*/ 481254 w 609272"/>
              <a:gd name="connsiteY47" fmla="*/ 77756 h 523426"/>
              <a:gd name="connsiteX48" fmla="*/ 472121 w 609272"/>
              <a:gd name="connsiteY48" fmla="*/ 67843 h 523426"/>
              <a:gd name="connsiteX49" fmla="*/ 499664 w 609272"/>
              <a:gd name="connsiteY49" fmla="*/ 55 h 5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272" h="523426">
                <a:moveTo>
                  <a:pt x="231569" y="280751"/>
                </a:moveTo>
                <a:cubicBezTo>
                  <a:pt x="238020" y="290960"/>
                  <a:pt x="244670" y="301366"/>
                  <a:pt x="251519" y="311575"/>
                </a:cubicBezTo>
                <a:cubicBezTo>
                  <a:pt x="259757" y="323964"/>
                  <a:pt x="268888" y="336848"/>
                  <a:pt x="278714" y="349634"/>
                </a:cubicBezTo>
                <a:cubicBezTo>
                  <a:pt x="219063" y="427535"/>
                  <a:pt x="144028" y="473324"/>
                  <a:pt x="37927" y="467972"/>
                </a:cubicBezTo>
                <a:cubicBezTo>
                  <a:pt x="-12493" y="465395"/>
                  <a:pt x="-12791" y="386899"/>
                  <a:pt x="37927" y="389476"/>
                </a:cubicBezTo>
                <a:cubicBezTo>
                  <a:pt x="94402" y="392350"/>
                  <a:pt x="146708" y="381151"/>
                  <a:pt x="186806" y="339029"/>
                </a:cubicBezTo>
                <a:cubicBezTo>
                  <a:pt x="203878" y="321089"/>
                  <a:pt x="218170" y="301267"/>
                  <a:pt x="231569" y="280751"/>
                </a:cubicBezTo>
                <a:close/>
                <a:moveTo>
                  <a:pt x="54586" y="54942"/>
                </a:moveTo>
                <a:cubicBezTo>
                  <a:pt x="159416" y="54942"/>
                  <a:pt x="232777" y="106985"/>
                  <a:pt x="291446" y="191046"/>
                </a:cubicBezTo>
                <a:cubicBezTo>
                  <a:pt x="294027" y="194714"/>
                  <a:pt x="296508" y="198283"/>
                  <a:pt x="299090" y="202050"/>
                </a:cubicBezTo>
                <a:cubicBezTo>
                  <a:pt x="312094" y="221876"/>
                  <a:pt x="324503" y="242098"/>
                  <a:pt x="337607" y="261725"/>
                </a:cubicBezTo>
                <a:cubicBezTo>
                  <a:pt x="351207" y="281948"/>
                  <a:pt x="365700" y="301476"/>
                  <a:pt x="382874" y="319121"/>
                </a:cubicBezTo>
                <a:cubicBezTo>
                  <a:pt x="413052" y="350248"/>
                  <a:pt x="447400" y="363035"/>
                  <a:pt x="485123" y="366604"/>
                </a:cubicBezTo>
                <a:cubicBezTo>
                  <a:pt x="482740" y="363729"/>
                  <a:pt x="480457" y="360855"/>
                  <a:pt x="477975" y="357980"/>
                </a:cubicBezTo>
                <a:cubicBezTo>
                  <a:pt x="464177" y="341624"/>
                  <a:pt x="461894" y="318526"/>
                  <a:pt x="477975" y="302468"/>
                </a:cubicBezTo>
                <a:cubicBezTo>
                  <a:pt x="485321" y="295132"/>
                  <a:pt x="496341" y="290969"/>
                  <a:pt x="507062" y="290969"/>
                </a:cubicBezTo>
                <a:cubicBezTo>
                  <a:pt x="517088" y="290969"/>
                  <a:pt x="526916" y="294537"/>
                  <a:pt x="533567" y="302468"/>
                </a:cubicBezTo>
                <a:cubicBezTo>
                  <a:pt x="554910" y="327646"/>
                  <a:pt x="575162" y="353717"/>
                  <a:pt x="596505" y="378995"/>
                </a:cubicBezTo>
                <a:cubicBezTo>
                  <a:pt x="610303" y="392873"/>
                  <a:pt x="615664" y="415970"/>
                  <a:pt x="598490" y="434507"/>
                </a:cubicBezTo>
                <a:lnTo>
                  <a:pt x="527710" y="511035"/>
                </a:lnTo>
                <a:cubicBezTo>
                  <a:pt x="519669" y="519758"/>
                  <a:pt x="510437" y="523426"/>
                  <a:pt x="501602" y="523426"/>
                </a:cubicBezTo>
                <a:cubicBezTo>
                  <a:pt x="472218" y="523426"/>
                  <a:pt x="445812" y="484072"/>
                  <a:pt x="472118" y="455523"/>
                </a:cubicBezTo>
                <a:lnTo>
                  <a:pt x="481251" y="445610"/>
                </a:lnTo>
                <a:cubicBezTo>
                  <a:pt x="442635" y="442834"/>
                  <a:pt x="405508" y="433021"/>
                  <a:pt x="371160" y="410816"/>
                </a:cubicBezTo>
                <a:cubicBezTo>
                  <a:pt x="339493" y="390197"/>
                  <a:pt x="313980" y="362441"/>
                  <a:pt x="291446" y="332405"/>
                </a:cubicBezTo>
                <a:cubicBezTo>
                  <a:pt x="283504" y="321798"/>
                  <a:pt x="275959" y="310993"/>
                  <a:pt x="268713" y="300088"/>
                </a:cubicBezTo>
                <a:cubicBezTo>
                  <a:pt x="260175" y="287499"/>
                  <a:pt x="252134" y="274513"/>
                  <a:pt x="243895" y="261725"/>
                </a:cubicBezTo>
                <a:cubicBezTo>
                  <a:pt x="226721" y="234564"/>
                  <a:pt x="209150" y="207799"/>
                  <a:pt x="186814" y="184405"/>
                </a:cubicBezTo>
                <a:cubicBezTo>
                  <a:pt x="150580" y="146240"/>
                  <a:pt x="104420" y="133452"/>
                  <a:pt x="54188" y="133452"/>
                </a:cubicBezTo>
                <a:cubicBezTo>
                  <a:pt x="48729" y="133452"/>
                  <a:pt x="43368" y="133651"/>
                  <a:pt x="37908" y="133849"/>
                </a:cubicBezTo>
                <a:cubicBezTo>
                  <a:pt x="37114" y="133948"/>
                  <a:pt x="36320" y="133948"/>
                  <a:pt x="35526" y="133948"/>
                </a:cubicBezTo>
                <a:cubicBezTo>
                  <a:pt x="-12720" y="133948"/>
                  <a:pt x="-11727" y="57916"/>
                  <a:pt x="37908" y="55339"/>
                </a:cubicBezTo>
                <a:cubicBezTo>
                  <a:pt x="43567" y="55041"/>
                  <a:pt x="49126" y="54942"/>
                  <a:pt x="54586" y="54942"/>
                </a:cubicBezTo>
                <a:close/>
                <a:moveTo>
                  <a:pt x="499664" y="55"/>
                </a:moveTo>
                <a:cubicBezTo>
                  <a:pt x="509173" y="-498"/>
                  <a:pt x="519100" y="3015"/>
                  <a:pt x="527712" y="12333"/>
                </a:cubicBezTo>
                <a:lnTo>
                  <a:pt x="598490" y="88858"/>
                </a:lnTo>
                <a:cubicBezTo>
                  <a:pt x="615664" y="107394"/>
                  <a:pt x="610303" y="130590"/>
                  <a:pt x="596505" y="144467"/>
                </a:cubicBezTo>
                <a:cubicBezTo>
                  <a:pt x="575162" y="169645"/>
                  <a:pt x="554911" y="195715"/>
                  <a:pt x="533568" y="220992"/>
                </a:cubicBezTo>
                <a:cubicBezTo>
                  <a:pt x="519770" y="237347"/>
                  <a:pt x="492173" y="235068"/>
                  <a:pt x="477978" y="220992"/>
                </a:cubicBezTo>
                <a:cubicBezTo>
                  <a:pt x="461896" y="204834"/>
                  <a:pt x="464179" y="181837"/>
                  <a:pt x="477978" y="165383"/>
                </a:cubicBezTo>
                <a:cubicBezTo>
                  <a:pt x="480360" y="162607"/>
                  <a:pt x="482743" y="159633"/>
                  <a:pt x="485125" y="156759"/>
                </a:cubicBezTo>
                <a:cubicBezTo>
                  <a:pt x="447403" y="160327"/>
                  <a:pt x="413056" y="173114"/>
                  <a:pt x="382878" y="204240"/>
                </a:cubicBezTo>
                <a:cubicBezTo>
                  <a:pt x="370866" y="216531"/>
                  <a:pt x="360244" y="229814"/>
                  <a:pt x="350318" y="243493"/>
                </a:cubicBezTo>
                <a:cubicBezTo>
                  <a:pt x="344858" y="235266"/>
                  <a:pt x="339497" y="226840"/>
                  <a:pt x="334037" y="218315"/>
                </a:cubicBezTo>
                <a:cubicBezTo>
                  <a:pt x="328280" y="209295"/>
                  <a:pt x="322324" y="199878"/>
                  <a:pt x="316268" y="190759"/>
                </a:cubicBezTo>
                <a:cubicBezTo>
                  <a:pt x="312496" y="185009"/>
                  <a:pt x="308624" y="179458"/>
                  <a:pt x="304753" y="174106"/>
                </a:cubicBezTo>
                <a:cubicBezTo>
                  <a:pt x="324011" y="150613"/>
                  <a:pt x="345553" y="129301"/>
                  <a:pt x="371164" y="112648"/>
                </a:cubicBezTo>
                <a:cubicBezTo>
                  <a:pt x="405511" y="90345"/>
                  <a:pt x="442638" y="80531"/>
                  <a:pt x="481254" y="77756"/>
                </a:cubicBezTo>
                <a:lnTo>
                  <a:pt x="472121" y="67843"/>
                </a:lnTo>
                <a:cubicBezTo>
                  <a:pt x="446361" y="39964"/>
                  <a:pt x="471134" y="1714"/>
                  <a:pt x="499664" y="55"/>
                </a:cubicBezTo>
                <a:close/>
              </a:path>
            </a:pathLst>
          </a:custGeom>
          <a:solidFill>
            <a:srgbClr val="324C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cs typeface="+mn-ea"/>
              <a:sym typeface="+mn-lt"/>
            </a:endParaRPr>
          </a:p>
        </p:txBody>
      </p:sp>
      <p:sp>
        <p:nvSpPr>
          <p:cNvPr id="82" name="Oval 17">
            <a:extLst>
              <a:ext uri="{FF2B5EF4-FFF2-40B4-BE49-F238E27FC236}">
                <a16:creationId xmlns:a16="http://schemas.microsoft.com/office/drawing/2014/main" xmlns:mc="http://schemas.openxmlformats.org/markup-compatibility/2006" xmlns:p14="http://schemas.microsoft.com/office/powerpoint/2010/main" xmlns="" id="{75B85A46-2C11-4BB2-8DAD-C61DB9F96E47}"/>
              </a:ext>
            </a:extLst>
          </p:cNvPr>
          <p:cNvSpPr/>
          <p:nvPr/>
        </p:nvSpPr>
        <p:spPr>
          <a:xfrm>
            <a:off x="5949737" y="2439811"/>
            <a:ext cx="246968" cy="338556"/>
          </a:xfrm>
          <a:custGeom>
            <a:avLst/>
            <a:gdLst>
              <a:gd name="connsiteX0" fmla="*/ 0 w 442022"/>
              <a:gd name="connsiteY0" fmla="*/ 168510 h 605945"/>
              <a:gd name="connsiteX1" fmla="*/ 25333 w 442022"/>
              <a:gd name="connsiteY1" fmla="*/ 168510 h 605945"/>
              <a:gd name="connsiteX2" fmla="*/ 25333 w 442022"/>
              <a:gd name="connsiteY2" fmla="*/ 277075 h 605945"/>
              <a:gd name="connsiteX3" fmla="*/ 204877 w 442022"/>
              <a:gd name="connsiteY3" fmla="*/ 471801 h 605945"/>
              <a:gd name="connsiteX4" fmla="*/ 351094 w 442022"/>
              <a:gd name="connsiteY4" fmla="*/ 421509 h 605945"/>
              <a:gd name="connsiteX5" fmla="*/ 416689 w 442022"/>
              <a:gd name="connsiteY5" fmla="*/ 270152 h 605945"/>
              <a:gd name="connsiteX6" fmla="*/ 416689 w 442022"/>
              <a:gd name="connsiteY6" fmla="*/ 168510 h 605945"/>
              <a:gd name="connsiteX7" fmla="*/ 442022 w 442022"/>
              <a:gd name="connsiteY7" fmla="*/ 168510 h 605945"/>
              <a:gd name="connsiteX8" fmla="*/ 442022 w 442022"/>
              <a:gd name="connsiteY8" fmla="*/ 270152 h 605945"/>
              <a:gd name="connsiteX9" fmla="*/ 368143 w 442022"/>
              <a:gd name="connsiteY9" fmla="*/ 440068 h 605945"/>
              <a:gd name="connsiteX10" fmla="*/ 233677 w 442022"/>
              <a:gd name="connsiteY10" fmla="*/ 497187 h 605945"/>
              <a:gd name="connsiteX11" fmla="*/ 233677 w 442022"/>
              <a:gd name="connsiteY11" fmla="*/ 580751 h 605945"/>
              <a:gd name="connsiteX12" fmla="*/ 348782 w 442022"/>
              <a:gd name="connsiteY12" fmla="*/ 580751 h 605945"/>
              <a:gd name="connsiteX13" fmla="*/ 348782 w 442022"/>
              <a:gd name="connsiteY13" fmla="*/ 605945 h 605945"/>
              <a:gd name="connsiteX14" fmla="*/ 93240 w 442022"/>
              <a:gd name="connsiteY14" fmla="*/ 605945 h 605945"/>
              <a:gd name="connsiteX15" fmla="*/ 93240 w 442022"/>
              <a:gd name="connsiteY15" fmla="*/ 580751 h 605945"/>
              <a:gd name="connsiteX16" fmla="*/ 208441 w 442022"/>
              <a:gd name="connsiteY16" fmla="*/ 580751 h 605945"/>
              <a:gd name="connsiteX17" fmla="*/ 208441 w 442022"/>
              <a:gd name="connsiteY17" fmla="*/ 497283 h 605945"/>
              <a:gd name="connsiteX18" fmla="*/ 202758 w 442022"/>
              <a:gd name="connsiteY18" fmla="*/ 496995 h 605945"/>
              <a:gd name="connsiteX19" fmla="*/ 0 w 442022"/>
              <a:gd name="connsiteY19" fmla="*/ 277075 h 605945"/>
              <a:gd name="connsiteX20" fmla="*/ 221046 w 442022"/>
              <a:gd name="connsiteY20" fmla="*/ 0 h 605945"/>
              <a:gd name="connsiteX21" fmla="*/ 351839 w 442022"/>
              <a:gd name="connsiteY21" fmla="*/ 130588 h 605945"/>
              <a:gd name="connsiteX22" fmla="*/ 351839 w 442022"/>
              <a:gd name="connsiteY22" fmla="*/ 277043 h 605945"/>
              <a:gd name="connsiteX23" fmla="*/ 221046 w 442022"/>
              <a:gd name="connsiteY23" fmla="*/ 407727 h 605945"/>
              <a:gd name="connsiteX24" fmla="*/ 90253 w 442022"/>
              <a:gd name="connsiteY24" fmla="*/ 277043 h 605945"/>
              <a:gd name="connsiteX25" fmla="*/ 90253 w 442022"/>
              <a:gd name="connsiteY25" fmla="*/ 223000 h 605945"/>
              <a:gd name="connsiteX26" fmla="*/ 161428 w 442022"/>
              <a:gd name="connsiteY26" fmla="*/ 223000 h 605945"/>
              <a:gd name="connsiteX27" fmla="*/ 161428 w 442022"/>
              <a:gd name="connsiteY27" fmla="*/ 197709 h 605945"/>
              <a:gd name="connsiteX28" fmla="*/ 90253 w 442022"/>
              <a:gd name="connsiteY28" fmla="*/ 197709 h 605945"/>
              <a:gd name="connsiteX29" fmla="*/ 90253 w 442022"/>
              <a:gd name="connsiteY29" fmla="*/ 162802 h 605945"/>
              <a:gd name="connsiteX30" fmla="*/ 161428 w 442022"/>
              <a:gd name="connsiteY30" fmla="*/ 162802 h 605945"/>
              <a:gd name="connsiteX31" fmla="*/ 161428 w 442022"/>
              <a:gd name="connsiteY31" fmla="*/ 137512 h 605945"/>
              <a:gd name="connsiteX32" fmla="*/ 90253 w 442022"/>
              <a:gd name="connsiteY32" fmla="*/ 137512 h 605945"/>
              <a:gd name="connsiteX33" fmla="*/ 90253 w 442022"/>
              <a:gd name="connsiteY33" fmla="*/ 130588 h 605945"/>
              <a:gd name="connsiteX34" fmla="*/ 221046 w 442022"/>
              <a:gd name="connsiteY34" fmla="*/ 0 h 60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42022" h="605945">
                <a:moveTo>
                  <a:pt x="0" y="168510"/>
                </a:moveTo>
                <a:lnTo>
                  <a:pt x="25333" y="168510"/>
                </a:lnTo>
                <a:lnTo>
                  <a:pt x="25333" y="277075"/>
                </a:lnTo>
                <a:cubicBezTo>
                  <a:pt x="25333" y="378044"/>
                  <a:pt x="104220" y="463627"/>
                  <a:pt x="204877" y="471801"/>
                </a:cubicBezTo>
                <a:cubicBezTo>
                  <a:pt x="259010" y="476417"/>
                  <a:pt x="310928" y="458435"/>
                  <a:pt x="351094" y="421509"/>
                </a:cubicBezTo>
                <a:cubicBezTo>
                  <a:pt x="392801" y="383141"/>
                  <a:pt x="416689" y="327945"/>
                  <a:pt x="416689" y="270152"/>
                </a:cubicBezTo>
                <a:lnTo>
                  <a:pt x="416689" y="168510"/>
                </a:lnTo>
                <a:lnTo>
                  <a:pt x="442022" y="168510"/>
                </a:lnTo>
                <a:lnTo>
                  <a:pt x="442022" y="270152"/>
                </a:lnTo>
                <a:cubicBezTo>
                  <a:pt x="442022" y="335060"/>
                  <a:pt x="415148" y="396988"/>
                  <a:pt x="368143" y="440068"/>
                </a:cubicBezTo>
                <a:cubicBezTo>
                  <a:pt x="330481" y="474782"/>
                  <a:pt x="283572" y="494303"/>
                  <a:pt x="233677" y="497187"/>
                </a:cubicBezTo>
                <a:lnTo>
                  <a:pt x="233677" y="580751"/>
                </a:lnTo>
                <a:lnTo>
                  <a:pt x="348782" y="580751"/>
                </a:lnTo>
                <a:lnTo>
                  <a:pt x="348782" y="605945"/>
                </a:lnTo>
                <a:lnTo>
                  <a:pt x="93240" y="605945"/>
                </a:lnTo>
                <a:lnTo>
                  <a:pt x="93240" y="580751"/>
                </a:lnTo>
                <a:lnTo>
                  <a:pt x="208441" y="580751"/>
                </a:lnTo>
                <a:lnTo>
                  <a:pt x="208441" y="497283"/>
                </a:lnTo>
                <a:cubicBezTo>
                  <a:pt x="206515" y="497091"/>
                  <a:pt x="204684" y="497187"/>
                  <a:pt x="202758" y="496995"/>
                </a:cubicBezTo>
                <a:cubicBezTo>
                  <a:pt x="89098" y="487667"/>
                  <a:pt x="0" y="391122"/>
                  <a:pt x="0" y="277075"/>
                </a:cubicBezTo>
                <a:close/>
                <a:moveTo>
                  <a:pt x="221046" y="0"/>
                </a:moveTo>
                <a:cubicBezTo>
                  <a:pt x="293281" y="0"/>
                  <a:pt x="351839" y="58467"/>
                  <a:pt x="351839" y="130588"/>
                </a:cubicBezTo>
                <a:lnTo>
                  <a:pt x="351839" y="277043"/>
                </a:lnTo>
                <a:cubicBezTo>
                  <a:pt x="351839" y="349261"/>
                  <a:pt x="293281" y="407727"/>
                  <a:pt x="221046" y="407727"/>
                </a:cubicBezTo>
                <a:cubicBezTo>
                  <a:pt x="148811" y="407727"/>
                  <a:pt x="90253" y="349261"/>
                  <a:pt x="90253" y="277043"/>
                </a:cubicBezTo>
                <a:lnTo>
                  <a:pt x="90253" y="223000"/>
                </a:lnTo>
                <a:lnTo>
                  <a:pt x="161428" y="223000"/>
                </a:lnTo>
                <a:lnTo>
                  <a:pt x="161428" y="197709"/>
                </a:lnTo>
                <a:lnTo>
                  <a:pt x="90253" y="197709"/>
                </a:lnTo>
                <a:lnTo>
                  <a:pt x="90253" y="162802"/>
                </a:lnTo>
                <a:lnTo>
                  <a:pt x="161428" y="162802"/>
                </a:lnTo>
                <a:lnTo>
                  <a:pt x="161428" y="137512"/>
                </a:lnTo>
                <a:lnTo>
                  <a:pt x="90253" y="137512"/>
                </a:lnTo>
                <a:lnTo>
                  <a:pt x="90253" y="130588"/>
                </a:lnTo>
                <a:cubicBezTo>
                  <a:pt x="90253" y="58467"/>
                  <a:pt x="148811" y="0"/>
                  <a:pt x="221046" y="0"/>
                </a:cubicBezTo>
                <a:close/>
              </a:path>
            </a:pathLst>
          </a:cu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cs typeface="+mn-ea"/>
              <a:sym typeface="+mn-lt"/>
            </a:endParaRPr>
          </a:p>
        </p:txBody>
      </p:sp>
      <p:sp>
        <p:nvSpPr>
          <p:cNvPr id="83" name="Oval 18">
            <a:extLst>
              <a:ext uri="{FF2B5EF4-FFF2-40B4-BE49-F238E27FC236}">
                <a16:creationId xmlns:a16="http://schemas.microsoft.com/office/drawing/2014/main" xmlns:mc="http://schemas.openxmlformats.org/markup-compatibility/2006" xmlns:p14="http://schemas.microsoft.com/office/powerpoint/2010/main" xmlns="" id="{08251D35-13BB-42B8-A72E-78ED037916D8}"/>
              </a:ext>
            </a:extLst>
          </p:cNvPr>
          <p:cNvSpPr/>
          <p:nvPr/>
        </p:nvSpPr>
        <p:spPr>
          <a:xfrm>
            <a:off x="7406754" y="2440320"/>
            <a:ext cx="338556" cy="337538"/>
          </a:xfrm>
          <a:custGeom>
            <a:avLst/>
            <a:gdLst>
              <a:gd name="connsiteX0" fmla="*/ 478445 w 606059"/>
              <a:gd name="connsiteY0" fmla="*/ 357061 h 604236"/>
              <a:gd name="connsiteX1" fmla="*/ 581211 w 606059"/>
              <a:gd name="connsiteY1" fmla="*/ 459682 h 604236"/>
              <a:gd name="connsiteX2" fmla="*/ 581211 w 606059"/>
              <a:gd name="connsiteY2" fmla="*/ 579423 h 604236"/>
              <a:gd name="connsiteX3" fmla="*/ 461205 w 606059"/>
              <a:gd name="connsiteY3" fmla="*/ 579423 h 604236"/>
              <a:gd name="connsiteX4" fmla="*/ 358825 w 606059"/>
              <a:gd name="connsiteY4" fmla="*/ 477187 h 604236"/>
              <a:gd name="connsiteX5" fmla="*/ 427688 w 606059"/>
              <a:gd name="connsiteY5" fmla="*/ 427078 h 604236"/>
              <a:gd name="connsiteX6" fmla="*/ 478445 w 606059"/>
              <a:gd name="connsiteY6" fmla="*/ 357061 h 604236"/>
              <a:gd name="connsiteX7" fmla="*/ 182919 w 606059"/>
              <a:gd name="connsiteY7" fmla="*/ 156771 h 604236"/>
              <a:gd name="connsiteX8" fmla="*/ 165281 w 606059"/>
              <a:gd name="connsiteY8" fmla="*/ 164055 h 604236"/>
              <a:gd name="connsiteX9" fmla="*/ 165281 w 606059"/>
              <a:gd name="connsiteY9" fmla="*/ 199347 h 604236"/>
              <a:gd name="connsiteX10" fmla="*/ 199281 w 606059"/>
              <a:gd name="connsiteY10" fmla="*/ 233293 h 604236"/>
              <a:gd name="connsiteX11" fmla="*/ 165281 w 606059"/>
              <a:gd name="connsiteY11" fmla="*/ 267239 h 604236"/>
              <a:gd name="connsiteX12" fmla="*/ 165281 w 606059"/>
              <a:gd name="connsiteY12" fmla="*/ 302531 h 604236"/>
              <a:gd name="connsiteX13" fmla="*/ 200630 w 606059"/>
              <a:gd name="connsiteY13" fmla="*/ 302531 h 604236"/>
              <a:gd name="connsiteX14" fmla="*/ 234630 w 606059"/>
              <a:gd name="connsiteY14" fmla="*/ 268585 h 604236"/>
              <a:gd name="connsiteX15" fmla="*/ 268534 w 606059"/>
              <a:gd name="connsiteY15" fmla="*/ 302531 h 604236"/>
              <a:gd name="connsiteX16" fmla="*/ 303882 w 606059"/>
              <a:gd name="connsiteY16" fmla="*/ 302531 h 604236"/>
              <a:gd name="connsiteX17" fmla="*/ 303882 w 606059"/>
              <a:gd name="connsiteY17" fmla="*/ 267239 h 604236"/>
              <a:gd name="connsiteX18" fmla="*/ 269882 w 606059"/>
              <a:gd name="connsiteY18" fmla="*/ 233293 h 604236"/>
              <a:gd name="connsiteX19" fmla="*/ 303882 w 606059"/>
              <a:gd name="connsiteY19" fmla="*/ 199347 h 604236"/>
              <a:gd name="connsiteX20" fmla="*/ 303882 w 606059"/>
              <a:gd name="connsiteY20" fmla="*/ 164055 h 604236"/>
              <a:gd name="connsiteX21" fmla="*/ 268534 w 606059"/>
              <a:gd name="connsiteY21" fmla="*/ 164055 h 604236"/>
              <a:gd name="connsiteX22" fmla="*/ 234630 w 606059"/>
              <a:gd name="connsiteY22" fmla="*/ 198001 h 604236"/>
              <a:gd name="connsiteX23" fmla="*/ 200630 w 606059"/>
              <a:gd name="connsiteY23" fmla="*/ 164055 h 604236"/>
              <a:gd name="connsiteX24" fmla="*/ 182919 w 606059"/>
              <a:gd name="connsiteY24" fmla="*/ 156771 h 604236"/>
              <a:gd name="connsiteX25" fmla="*/ 234630 w 606059"/>
              <a:gd name="connsiteY25" fmla="*/ 0 h 604236"/>
              <a:gd name="connsiteX26" fmla="*/ 469260 w 606059"/>
              <a:gd name="connsiteY26" fmla="*/ 234255 h 604236"/>
              <a:gd name="connsiteX27" fmla="*/ 234630 w 606059"/>
              <a:gd name="connsiteY27" fmla="*/ 468413 h 604236"/>
              <a:gd name="connsiteX28" fmla="*/ 0 w 606059"/>
              <a:gd name="connsiteY28" fmla="*/ 234255 h 604236"/>
              <a:gd name="connsiteX29" fmla="*/ 234630 w 606059"/>
              <a:gd name="connsiteY29" fmla="*/ 0 h 6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6059" h="604236">
                <a:moveTo>
                  <a:pt x="478445" y="357061"/>
                </a:moveTo>
                <a:lnTo>
                  <a:pt x="581211" y="459682"/>
                </a:lnTo>
                <a:cubicBezTo>
                  <a:pt x="614342" y="492767"/>
                  <a:pt x="614342" y="546338"/>
                  <a:pt x="581211" y="579423"/>
                </a:cubicBezTo>
                <a:cubicBezTo>
                  <a:pt x="547983" y="612508"/>
                  <a:pt x="494337" y="612508"/>
                  <a:pt x="461205" y="579423"/>
                </a:cubicBezTo>
                <a:lnTo>
                  <a:pt x="358825" y="477187"/>
                </a:lnTo>
                <a:cubicBezTo>
                  <a:pt x="384251" y="464203"/>
                  <a:pt x="407366" y="447372"/>
                  <a:pt x="427688" y="427078"/>
                </a:cubicBezTo>
                <a:cubicBezTo>
                  <a:pt x="448396" y="406400"/>
                  <a:pt x="465443" y="382933"/>
                  <a:pt x="478445" y="357061"/>
                </a:cubicBezTo>
                <a:close/>
                <a:moveTo>
                  <a:pt x="182919" y="156771"/>
                </a:moveTo>
                <a:cubicBezTo>
                  <a:pt x="176526" y="156771"/>
                  <a:pt x="170145" y="159199"/>
                  <a:pt x="165281" y="164055"/>
                </a:cubicBezTo>
                <a:cubicBezTo>
                  <a:pt x="155553" y="173864"/>
                  <a:pt x="155553" y="189635"/>
                  <a:pt x="165281" y="199347"/>
                </a:cubicBezTo>
                <a:lnTo>
                  <a:pt x="199281" y="233293"/>
                </a:lnTo>
                <a:lnTo>
                  <a:pt x="165281" y="267239"/>
                </a:lnTo>
                <a:cubicBezTo>
                  <a:pt x="155553" y="276951"/>
                  <a:pt x="155553" y="292722"/>
                  <a:pt x="165281" y="302531"/>
                </a:cubicBezTo>
                <a:cubicBezTo>
                  <a:pt x="175009" y="312243"/>
                  <a:pt x="190805" y="312243"/>
                  <a:pt x="200630" y="302531"/>
                </a:cubicBezTo>
                <a:lnTo>
                  <a:pt x="234630" y="268585"/>
                </a:lnTo>
                <a:lnTo>
                  <a:pt x="268534" y="302531"/>
                </a:lnTo>
                <a:cubicBezTo>
                  <a:pt x="278358" y="312243"/>
                  <a:pt x="294154" y="312243"/>
                  <a:pt x="303882" y="302531"/>
                </a:cubicBezTo>
                <a:cubicBezTo>
                  <a:pt x="313611" y="292722"/>
                  <a:pt x="313611" y="276951"/>
                  <a:pt x="303882" y="267239"/>
                </a:cubicBezTo>
                <a:lnTo>
                  <a:pt x="269882" y="233293"/>
                </a:lnTo>
                <a:lnTo>
                  <a:pt x="303882" y="199347"/>
                </a:lnTo>
                <a:cubicBezTo>
                  <a:pt x="313611" y="189635"/>
                  <a:pt x="313611" y="173864"/>
                  <a:pt x="303882" y="164055"/>
                </a:cubicBezTo>
                <a:cubicBezTo>
                  <a:pt x="294154" y="154343"/>
                  <a:pt x="278358" y="154343"/>
                  <a:pt x="268534" y="164055"/>
                </a:cubicBezTo>
                <a:lnTo>
                  <a:pt x="234630" y="198001"/>
                </a:lnTo>
                <a:lnTo>
                  <a:pt x="200630" y="164055"/>
                </a:lnTo>
                <a:cubicBezTo>
                  <a:pt x="195718" y="159199"/>
                  <a:pt x="189312" y="156771"/>
                  <a:pt x="182919" y="156771"/>
                </a:cubicBezTo>
                <a:close/>
                <a:moveTo>
                  <a:pt x="234630" y="0"/>
                </a:moveTo>
                <a:cubicBezTo>
                  <a:pt x="364177" y="0"/>
                  <a:pt x="469260" y="104818"/>
                  <a:pt x="469260" y="234255"/>
                </a:cubicBezTo>
                <a:cubicBezTo>
                  <a:pt x="469260" y="363595"/>
                  <a:pt x="364177" y="468413"/>
                  <a:pt x="234630" y="468413"/>
                </a:cubicBezTo>
                <a:cubicBezTo>
                  <a:pt x="105083" y="468413"/>
                  <a:pt x="0" y="363595"/>
                  <a:pt x="0" y="234255"/>
                </a:cubicBezTo>
                <a:cubicBezTo>
                  <a:pt x="0" y="104818"/>
                  <a:pt x="105083" y="0"/>
                  <a:pt x="234630" y="0"/>
                </a:cubicBezTo>
                <a:close/>
              </a:path>
            </a:pathLst>
          </a:custGeom>
          <a:solidFill>
            <a:srgbClr val="324C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cs typeface="+mn-ea"/>
              <a:sym typeface="+mn-lt"/>
            </a:endParaRPr>
          </a:p>
        </p:txBody>
      </p:sp>
      <p:sp>
        <p:nvSpPr>
          <p:cNvPr id="84" name="弧形 83">
            <a:extLst>
              <a:ext uri="{FF2B5EF4-FFF2-40B4-BE49-F238E27FC236}">
                <a16:creationId xmlns:a16="http://schemas.microsoft.com/office/drawing/2014/main" xmlns:mc="http://schemas.openxmlformats.org/markup-compatibility/2006" xmlns:p14="http://schemas.microsoft.com/office/powerpoint/2010/main" xmlns="" id="{134DDD32-FC75-44EA-AD29-57ADDB0D8008}"/>
              </a:ext>
            </a:extLst>
          </p:cNvPr>
          <p:cNvSpPr/>
          <p:nvPr/>
        </p:nvSpPr>
        <p:spPr>
          <a:xfrm>
            <a:off x="692284" y="1736585"/>
            <a:ext cx="1745008" cy="1745008"/>
          </a:xfrm>
          <a:prstGeom prst="arc">
            <a:avLst>
              <a:gd name="adj1" fmla="val 11670317"/>
              <a:gd name="adj2" fmla="val 20794203"/>
            </a:avLst>
          </a:prstGeom>
          <a:noFill/>
          <a:ln w="19050" cap="rnd">
            <a:solidFill>
              <a:schemeClr val="tx1">
                <a:lumMod val="65000"/>
                <a:lumOff val="35000"/>
              </a:schemeClr>
            </a:solidFill>
            <a:prstDash val="sysDot"/>
            <a:roun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85" name="弧形 84">
            <a:extLst>
              <a:ext uri="{FF2B5EF4-FFF2-40B4-BE49-F238E27FC236}">
                <a16:creationId xmlns:a16="http://schemas.microsoft.com/office/drawing/2014/main" xmlns:mc="http://schemas.openxmlformats.org/markup-compatibility/2006" xmlns:p14="http://schemas.microsoft.com/office/powerpoint/2010/main" xmlns="" id="{8D80AEC9-69BD-4CA0-88C4-7A410B8C492B}"/>
              </a:ext>
            </a:extLst>
          </p:cNvPr>
          <p:cNvSpPr/>
          <p:nvPr/>
        </p:nvSpPr>
        <p:spPr>
          <a:xfrm>
            <a:off x="3694724" y="1736585"/>
            <a:ext cx="1745008" cy="1745008"/>
          </a:xfrm>
          <a:prstGeom prst="arc">
            <a:avLst>
              <a:gd name="adj1" fmla="val 11670317"/>
              <a:gd name="adj2" fmla="val 20794203"/>
            </a:avLst>
          </a:prstGeom>
          <a:noFill/>
          <a:ln w="19050" cap="rnd">
            <a:solidFill>
              <a:schemeClr val="tx1">
                <a:lumMod val="65000"/>
                <a:lumOff val="35000"/>
              </a:schemeClr>
            </a:solidFill>
            <a:prstDash val="sysDot"/>
            <a:roun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86" name="弧形 85">
            <a:extLst>
              <a:ext uri="{FF2B5EF4-FFF2-40B4-BE49-F238E27FC236}">
                <a16:creationId xmlns:a16="http://schemas.microsoft.com/office/drawing/2014/main" xmlns:mc="http://schemas.openxmlformats.org/markup-compatibility/2006" xmlns:p14="http://schemas.microsoft.com/office/powerpoint/2010/main" xmlns="" id="{6C2A4EB6-6975-4155-8C93-2F01FEF025BF}"/>
              </a:ext>
            </a:extLst>
          </p:cNvPr>
          <p:cNvSpPr/>
          <p:nvPr/>
        </p:nvSpPr>
        <p:spPr>
          <a:xfrm>
            <a:off x="6706710" y="1736585"/>
            <a:ext cx="1745008" cy="1745008"/>
          </a:xfrm>
          <a:prstGeom prst="arc">
            <a:avLst>
              <a:gd name="adj1" fmla="val 11670317"/>
              <a:gd name="adj2" fmla="val 20794203"/>
            </a:avLst>
          </a:prstGeom>
          <a:noFill/>
          <a:ln w="19050" cap="rnd">
            <a:solidFill>
              <a:schemeClr val="tx1">
                <a:lumMod val="65000"/>
                <a:lumOff val="35000"/>
              </a:schemeClr>
            </a:solidFill>
            <a:prstDash val="sysDot"/>
            <a:roun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87" name="弧形 86">
            <a:extLst>
              <a:ext uri="{FF2B5EF4-FFF2-40B4-BE49-F238E27FC236}">
                <a16:creationId xmlns:a16="http://schemas.microsoft.com/office/drawing/2014/main" xmlns:mc="http://schemas.openxmlformats.org/markup-compatibility/2006" xmlns:p14="http://schemas.microsoft.com/office/powerpoint/2010/main" xmlns="" id="{2A33ECEB-9797-4573-984A-E3C902E91688}"/>
              </a:ext>
            </a:extLst>
          </p:cNvPr>
          <p:cNvSpPr/>
          <p:nvPr/>
        </p:nvSpPr>
        <p:spPr>
          <a:xfrm flipV="1">
            <a:off x="2199796" y="1693808"/>
            <a:ext cx="1745008" cy="1745008"/>
          </a:xfrm>
          <a:prstGeom prst="arc">
            <a:avLst>
              <a:gd name="adj1" fmla="val 11670317"/>
              <a:gd name="adj2" fmla="val 20794203"/>
            </a:avLst>
          </a:prstGeom>
          <a:noFill/>
          <a:ln w="19050" cap="rnd">
            <a:solidFill>
              <a:schemeClr val="tx1">
                <a:lumMod val="65000"/>
                <a:lumOff val="35000"/>
              </a:schemeClr>
            </a:solidFill>
            <a:prstDash val="sysDot"/>
            <a:roun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88" name="弧形 87">
            <a:extLst>
              <a:ext uri="{FF2B5EF4-FFF2-40B4-BE49-F238E27FC236}">
                <a16:creationId xmlns:a16="http://schemas.microsoft.com/office/drawing/2014/main" xmlns:mc="http://schemas.openxmlformats.org/markup-compatibility/2006" xmlns:p14="http://schemas.microsoft.com/office/powerpoint/2010/main" xmlns="" id="{9BAFC058-AFC1-44CB-A7F6-8506F3C4305F}"/>
              </a:ext>
            </a:extLst>
          </p:cNvPr>
          <p:cNvSpPr/>
          <p:nvPr/>
        </p:nvSpPr>
        <p:spPr>
          <a:xfrm flipV="1">
            <a:off x="5196016" y="1693808"/>
            <a:ext cx="1745008" cy="1745008"/>
          </a:xfrm>
          <a:prstGeom prst="arc">
            <a:avLst>
              <a:gd name="adj1" fmla="val 11670317"/>
              <a:gd name="adj2" fmla="val 20794203"/>
            </a:avLst>
          </a:prstGeom>
          <a:noFill/>
          <a:ln w="19050" cap="rnd">
            <a:solidFill>
              <a:schemeClr val="tx1">
                <a:lumMod val="65000"/>
                <a:lumOff val="35000"/>
              </a:schemeClr>
            </a:solidFill>
            <a:prstDash val="sysDot"/>
            <a:roun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nvGrpSpPr>
          <p:cNvPr id="89" name="组合 88">
            <a:extLst>
              <a:ext uri="{FF2B5EF4-FFF2-40B4-BE49-F238E27FC236}">
                <a16:creationId xmlns:a16="http://schemas.microsoft.com/office/drawing/2014/main" xmlns:mc="http://schemas.openxmlformats.org/markup-compatibility/2006" xmlns:p14="http://schemas.microsoft.com/office/powerpoint/2010/main" xmlns="" id="{EA8872B5-1EEB-4AC3-AF21-99F8AE57EA08}"/>
              </a:ext>
            </a:extLst>
          </p:cNvPr>
          <p:cNvGrpSpPr/>
          <p:nvPr/>
        </p:nvGrpSpPr>
        <p:grpSpPr>
          <a:xfrm>
            <a:off x="440560" y="3555599"/>
            <a:ext cx="2251638" cy="655178"/>
            <a:chOff x="1368114" y="4921854"/>
            <a:chExt cx="3047340" cy="793251"/>
          </a:xfrm>
        </p:grpSpPr>
        <p:sp>
          <p:nvSpPr>
            <p:cNvPr id="90" name="文本框 2">
              <a:extLst>
                <a:ext uri="{FF2B5EF4-FFF2-40B4-BE49-F238E27FC236}">
                  <a16:creationId xmlns:a16="http://schemas.microsoft.com/office/drawing/2014/main" xmlns:mc="http://schemas.openxmlformats.org/markup-compatibility/2006" xmlns:p14="http://schemas.microsoft.com/office/powerpoint/2010/main" xmlns="" id="{43255BC2-E75F-4A01-82D7-93018E7827E4}"/>
                </a:ext>
              </a:extLst>
            </p:cNvPr>
            <p:cNvSpPr txBox="1"/>
            <p:nvPr/>
          </p:nvSpPr>
          <p:spPr bwMode="auto">
            <a:xfrm>
              <a:off x="2267388" y="4921854"/>
              <a:ext cx="1248790" cy="372638"/>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eaLnBrk="1" fontAlgn="auto" hangingPunct="1">
                <a:spcBef>
                  <a:spcPts val="0"/>
                </a:spcBef>
                <a:spcAft>
                  <a:spcPts val="0"/>
                </a:spcAft>
                <a:defRPr/>
              </a:pPr>
              <a:r>
                <a:rPr lang="zh-CN" altLang="en-US" sz="1400" b="1" dirty="0">
                  <a:solidFill>
                    <a:srgbClr val="283C4F"/>
                  </a:solidFill>
                  <a:cs typeface="+mn-ea"/>
                  <a:sym typeface="+mn-lt"/>
                </a:rPr>
                <a:t>添加标题</a:t>
              </a:r>
            </a:p>
          </p:txBody>
        </p:sp>
        <p:sp>
          <p:nvSpPr>
            <p:cNvPr id="91" name="文本框 3">
              <a:extLst>
                <a:ext uri="{FF2B5EF4-FFF2-40B4-BE49-F238E27FC236}">
                  <a16:creationId xmlns:a16="http://schemas.microsoft.com/office/drawing/2014/main" xmlns:mc="http://schemas.openxmlformats.org/markup-compatibility/2006" xmlns:p14="http://schemas.microsoft.com/office/powerpoint/2010/main" xmlns="" id="{7B64177B-11B0-4737-A06C-7C577C0FAE8D}"/>
                </a:ext>
              </a:extLst>
            </p:cNvPr>
            <p:cNvSpPr txBox="1"/>
            <p:nvPr/>
          </p:nvSpPr>
          <p:spPr bwMode="auto">
            <a:xfrm>
              <a:off x="1368114" y="5235101"/>
              <a:ext cx="3047340" cy="48000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buSzPct val="25000"/>
              </a:pPr>
              <a:r>
                <a:rPr lang="zh-CN" altLang="en-US" sz="700" dirty="0">
                  <a:solidFill>
                    <a:srgbClr val="324C64"/>
                  </a:solidFill>
                  <a:cs typeface="+mn-ea"/>
                  <a:sym typeface="+mn-lt"/>
                </a:rPr>
                <a:t>您的内容打在这里，或者通过复制您的文本后，在此框中选择粘贴，</a:t>
              </a:r>
              <a:endParaRPr lang="en-US" altLang="zh-CN" sz="700" dirty="0">
                <a:solidFill>
                  <a:srgbClr val="324C64"/>
                </a:solidFill>
                <a:cs typeface="+mn-ea"/>
                <a:sym typeface="+mn-lt"/>
              </a:endParaRPr>
            </a:p>
          </p:txBody>
        </p:sp>
      </p:grpSp>
      <p:grpSp>
        <p:nvGrpSpPr>
          <p:cNvPr id="92" name="组合 91">
            <a:extLst>
              <a:ext uri="{FF2B5EF4-FFF2-40B4-BE49-F238E27FC236}">
                <a16:creationId xmlns:a16="http://schemas.microsoft.com/office/drawing/2014/main" xmlns:mc="http://schemas.openxmlformats.org/markup-compatibility/2006" xmlns:p14="http://schemas.microsoft.com/office/powerpoint/2010/main" xmlns="" id="{89BC2E82-9B6D-429C-832A-26FE91AF09F3}"/>
              </a:ext>
            </a:extLst>
          </p:cNvPr>
          <p:cNvGrpSpPr/>
          <p:nvPr/>
        </p:nvGrpSpPr>
        <p:grpSpPr>
          <a:xfrm>
            <a:off x="3443000" y="3555599"/>
            <a:ext cx="2251638" cy="654665"/>
            <a:chOff x="1368114" y="4921854"/>
            <a:chExt cx="3047340" cy="792630"/>
          </a:xfrm>
        </p:grpSpPr>
        <p:sp>
          <p:nvSpPr>
            <p:cNvPr id="93" name="文本框 2">
              <a:extLst>
                <a:ext uri="{FF2B5EF4-FFF2-40B4-BE49-F238E27FC236}">
                  <a16:creationId xmlns:a16="http://schemas.microsoft.com/office/drawing/2014/main" xmlns:mc="http://schemas.openxmlformats.org/markup-compatibility/2006" xmlns:p14="http://schemas.microsoft.com/office/powerpoint/2010/main" xmlns="" id="{55E895BB-541E-4B04-8E8F-0D225FD59AA9}"/>
                </a:ext>
              </a:extLst>
            </p:cNvPr>
            <p:cNvSpPr txBox="1"/>
            <p:nvPr/>
          </p:nvSpPr>
          <p:spPr bwMode="auto">
            <a:xfrm>
              <a:off x="2267388" y="4921854"/>
              <a:ext cx="1248790" cy="372638"/>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eaLnBrk="1" fontAlgn="auto" hangingPunct="1">
                <a:spcBef>
                  <a:spcPts val="0"/>
                </a:spcBef>
                <a:spcAft>
                  <a:spcPts val="0"/>
                </a:spcAft>
                <a:defRPr/>
              </a:pPr>
              <a:r>
                <a:rPr lang="zh-CN" altLang="en-US" sz="1400" b="1" dirty="0">
                  <a:solidFill>
                    <a:srgbClr val="283C4F"/>
                  </a:solidFill>
                  <a:cs typeface="+mn-ea"/>
                  <a:sym typeface="+mn-lt"/>
                </a:rPr>
                <a:t>添加标题</a:t>
              </a:r>
            </a:p>
          </p:txBody>
        </p:sp>
        <p:sp>
          <p:nvSpPr>
            <p:cNvPr id="94" name="文本框 3">
              <a:extLst>
                <a:ext uri="{FF2B5EF4-FFF2-40B4-BE49-F238E27FC236}">
                  <a16:creationId xmlns:a16="http://schemas.microsoft.com/office/drawing/2014/main" xmlns:mc="http://schemas.openxmlformats.org/markup-compatibility/2006" xmlns:p14="http://schemas.microsoft.com/office/powerpoint/2010/main" xmlns="" id="{2B869487-E091-44DB-9408-F26E75FA2161}"/>
                </a:ext>
              </a:extLst>
            </p:cNvPr>
            <p:cNvSpPr txBox="1"/>
            <p:nvPr/>
          </p:nvSpPr>
          <p:spPr bwMode="auto">
            <a:xfrm>
              <a:off x="1368114" y="5235101"/>
              <a:ext cx="3047340" cy="47938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914400">
                <a:lnSpc>
                  <a:spcPct val="150000"/>
                </a:lnSpc>
                <a:buSzPct val="25000"/>
              </a:pPr>
              <a:r>
                <a:rPr lang="zh-CN" altLang="en-US" sz="700" dirty="0">
                  <a:solidFill>
                    <a:srgbClr val="324C64"/>
                  </a:solidFill>
                  <a:cs typeface="+mn-ea"/>
                  <a:sym typeface="+mn-lt"/>
                </a:rPr>
                <a:t>您的内容打在这里，或者通过复制您的文本后，在此框中选择粘贴，</a:t>
              </a:r>
              <a:endParaRPr lang="en-US" altLang="zh-CN" sz="700" dirty="0">
                <a:solidFill>
                  <a:srgbClr val="324C64"/>
                </a:solidFill>
                <a:cs typeface="+mn-ea"/>
                <a:sym typeface="+mn-lt"/>
              </a:endParaRPr>
            </a:p>
          </p:txBody>
        </p:sp>
      </p:grpSp>
      <p:grpSp>
        <p:nvGrpSpPr>
          <p:cNvPr id="95" name="组合 94">
            <a:extLst>
              <a:ext uri="{FF2B5EF4-FFF2-40B4-BE49-F238E27FC236}">
                <a16:creationId xmlns:a16="http://schemas.microsoft.com/office/drawing/2014/main" xmlns:mc="http://schemas.openxmlformats.org/markup-compatibility/2006" xmlns:p14="http://schemas.microsoft.com/office/powerpoint/2010/main" xmlns="" id="{F4B55D8E-FED5-4D6A-B26B-68B7D94620FC}"/>
              </a:ext>
            </a:extLst>
          </p:cNvPr>
          <p:cNvGrpSpPr/>
          <p:nvPr/>
        </p:nvGrpSpPr>
        <p:grpSpPr>
          <a:xfrm>
            <a:off x="6451803" y="3555599"/>
            <a:ext cx="2251638" cy="654665"/>
            <a:chOff x="1368114" y="4921854"/>
            <a:chExt cx="3047340" cy="792630"/>
          </a:xfrm>
        </p:grpSpPr>
        <p:sp>
          <p:nvSpPr>
            <p:cNvPr id="96" name="文本框 2">
              <a:extLst>
                <a:ext uri="{FF2B5EF4-FFF2-40B4-BE49-F238E27FC236}">
                  <a16:creationId xmlns:a16="http://schemas.microsoft.com/office/drawing/2014/main" xmlns:mc="http://schemas.openxmlformats.org/markup-compatibility/2006" xmlns:p14="http://schemas.microsoft.com/office/powerpoint/2010/main" xmlns="" id="{F6099A76-8ED6-4B92-A63C-F0A6B92D6324}"/>
                </a:ext>
              </a:extLst>
            </p:cNvPr>
            <p:cNvSpPr txBox="1"/>
            <p:nvPr/>
          </p:nvSpPr>
          <p:spPr bwMode="auto">
            <a:xfrm>
              <a:off x="2267388" y="4921854"/>
              <a:ext cx="1248790" cy="372638"/>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eaLnBrk="1" fontAlgn="auto" hangingPunct="1">
                <a:spcBef>
                  <a:spcPts val="0"/>
                </a:spcBef>
                <a:spcAft>
                  <a:spcPts val="0"/>
                </a:spcAft>
                <a:defRPr/>
              </a:pPr>
              <a:r>
                <a:rPr lang="zh-CN" altLang="en-US" sz="1400" b="1" dirty="0">
                  <a:solidFill>
                    <a:srgbClr val="283C4F"/>
                  </a:solidFill>
                  <a:cs typeface="+mn-ea"/>
                  <a:sym typeface="+mn-lt"/>
                </a:rPr>
                <a:t>添加标题</a:t>
              </a:r>
            </a:p>
          </p:txBody>
        </p:sp>
        <p:sp>
          <p:nvSpPr>
            <p:cNvPr id="97" name="文本框 3">
              <a:extLst>
                <a:ext uri="{FF2B5EF4-FFF2-40B4-BE49-F238E27FC236}">
                  <a16:creationId xmlns:a16="http://schemas.microsoft.com/office/drawing/2014/main" xmlns:mc="http://schemas.openxmlformats.org/markup-compatibility/2006" xmlns:p14="http://schemas.microsoft.com/office/powerpoint/2010/main" xmlns="" id="{694BE020-6455-4FD7-B85B-B64C17F839AB}"/>
                </a:ext>
              </a:extLst>
            </p:cNvPr>
            <p:cNvSpPr txBox="1"/>
            <p:nvPr/>
          </p:nvSpPr>
          <p:spPr bwMode="auto">
            <a:xfrm>
              <a:off x="1368114" y="5235101"/>
              <a:ext cx="3047340" cy="47938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914400">
                <a:lnSpc>
                  <a:spcPct val="150000"/>
                </a:lnSpc>
                <a:buSzPct val="25000"/>
              </a:pPr>
              <a:r>
                <a:rPr lang="zh-CN" altLang="en-US" sz="700" dirty="0">
                  <a:solidFill>
                    <a:srgbClr val="324C64"/>
                  </a:solidFill>
                  <a:cs typeface="+mn-ea"/>
                  <a:sym typeface="+mn-lt"/>
                </a:rPr>
                <a:t>您的内容打在这里，或者通过复制您的文本后，在此框中选择粘贴，</a:t>
              </a:r>
              <a:endParaRPr lang="en-US" altLang="zh-CN" sz="700" dirty="0">
                <a:solidFill>
                  <a:srgbClr val="324C64"/>
                </a:solidFill>
                <a:cs typeface="+mn-ea"/>
                <a:sym typeface="+mn-lt"/>
              </a:endParaRPr>
            </a:p>
          </p:txBody>
        </p:sp>
      </p:grpSp>
      <p:grpSp>
        <p:nvGrpSpPr>
          <p:cNvPr id="98" name="组合 97">
            <a:extLst>
              <a:ext uri="{FF2B5EF4-FFF2-40B4-BE49-F238E27FC236}">
                <a16:creationId xmlns:a16="http://schemas.microsoft.com/office/drawing/2014/main" xmlns:mc="http://schemas.openxmlformats.org/markup-compatibility/2006" xmlns:p14="http://schemas.microsoft.com/office/powerpoint/2010/main" xmlns="" id="{7B89682E-18B9-46B2-A9AB-A6F1EDCC0280}"/>
              </a:ext>
            </a:extLst>
          </p:cNvPr>
          <p:cNvGrpSpPr/>
          <p:nvPr/>
        </p:nvGrpSpPr>
        <p:grpSpPr>
          <a:xfrm>
            <a:off x="1946553" y="981194"/>
            <a:ext cx="2251638" cy="654663"/>
            <a:chOff x="1368114" y="4921854"/>
            <a:chExt cx="3047340" cy="792628"/>
          </a:xfrm>
        </p:grpSpPr>
        <p:sp>
          <p:nvSpPr>
            <p:cNvPr id="99" name="文本框 2">
              <a:extLst>
                <a:ext uri="{FF2B5EF4-FFF2-40B4-BE49-F238E27FC236}">
                  <a16:creationId xmlns:a16="http://schemas.microsoft.com/office/drawing/2014/main" xmlns:mc="http://schemas.openxmlformats.org/markup-compatibility/2006" xmlns:p14="http://schemas.microsoft.com/office/powerpoint/2010/main" xmlns="" id="{4C762154-654F-4ADB-847E-CA1BDCB8CFD9}"/>
                </a:ext>
              </a:extLst>
            </p:cNvPr>
            <p:cNvSpPr txBox="1"/>
            <p:nvPr/>
          </p:nvSpPr>
          <p:spPr bwMode="auto">
            <a:xfrm>
              <a:off x="2267388" y="4921854"/>
              <a:ext cx="1248790" cy="37263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eaLnBrk="1" fontAlgn="auto" hangingPunct="1">
                <a:spcBef>
                  <a:spcPts val="0"/>
                </a:spcBef>
                <a:spcAft>
                  <a:spcPts val="0"/>
                </a:spcAft>
                <a:defRPr/>
              </a:pPr>
              <a:r>
                <a:rPr lang="zh-CN" altLang="en-US" sz="1400" b="1" dirty="0">
                  <a:solidFill>
                    <a:srgbClr val="283C4F"/>
                  </a:solidFill>
                  <a:cs typeface="+mn-ea"/>
                  <a:sym typeface="+mn-lt"/>
                </a:rPr>
                <a:t>添加标题</a:t>
              </a:r>
            </a:p>
          </p:txBody>
        </p:sp>
        <p:sp>
          <p:nvSpPr>
            <p:cNvPr id="100" name="文本框 3">
              <a:extLst>
                <a:ext uri="{FF2B5EF4-FFF2-40B4-BE49-F238E27FC236}">
                  <a16:creationId xmlns:a16="http://schemas.microsoft.com/office/drawing/2014/main" xmlns:mc="http://schemas.openxmlformats.org/markup-compatibility/2006" xmlns:p14="http://schemas.microsoft.com/office/powerpoint/2010/main" xmlns="" id="{3213D904-3306-4A86-91A5-4E3FEB830935}"/>
                </a:ext>
              </a:extLst>
            </p:cNvPr>
            <p:cNvSpPr txBox="1"/>
            <p:nvPr/>
          </p:nvSpPr>
          <p:spPr bwMode="auto">
            <a:xfrm>
              <a:off x="1368114" y="5235099"/>
              <a:ext cx="3047340" cy="47938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914400">
                <a:lnSpc>
                  <a:spcPct val="150000"/>
                </a:lnSpc>
                <a:buSzPct val="25000"/>
              </a:pPr>
              <a:r>
                <a:rPr lang="zh-CN" altLang="en-US" sz="700" dirty="0">
                  <a:solidFill>
                    <a:srgbClr val="324C64"/>
                  </a:solidFill>
                  <a:cs typeface="+mn-ea"/>
                  <a:sym typeface="+mn-lt"/>
                </a:rPr>
                <a:t>您的内容打在这里，或者通过复制您的文本后，在此框中选择粘贴，</a:t>
              </a:r>
              <a:endParaRPr lang="en-US" altLang="zh-CN" sz="700" dirty="0">
                <a:solidFill>
                  <a:srgbClr val="324C64"/>
                </a:solidFill>
                <a:cs typeface="+mn-ea"/>
                <a:sym typeface="+mn-lt"/>
              </a:endParaRPr>
            </a:p>
          </p:txBody>
        </p:sp>
      </p:grpSp>
      <p:grpSp>
        <p:nvGrpSpPr>
          <p:cNvPr id="101" name="组合 100">
            <a:extLst>
              <a:ext uri="{FF2B5EF4-FFF2-40B4-BE49-F238E27FC236}">
                <a16:creationId xmlns:a16="http://schemas.microsoft.com/office/drawing/2014/main" xmlns:mc="http://schemas.openxmlformats.org/markup-compatibility/2006" xmlns:p14="http://schemas.microsoft.com/office/powerpoint/2010/main" xmlns="" id="{07CA27BA-4F9A-47E6-A3FC-E9753422BE2B}"/>
              </a:ext>
            </a:extLst>
          </p:cNvPr>
          <p:cNvGrpSpPr/>
          <p:nvPr/>
        </p:nvGrpSpPr>
        <p:grpSpPr>
          <a:xfrm>
            <a:off x="4944293" y="981194"/>
            <a:ext cx="2251638" cy="654663"/>
            <a:chOff x="1368114" y="4921854"/>
            <a:chExt cx="3047340" cy="792628"/>
          </a:xfrm>
        </p:grpSpPr>
        <p:sp>
          <p:nvSpPr>
            <p:cNvPr id="102" name="文本框 2">
              <a:extLst>
                <a:ext uri="{FF2B5EF4-FFF2-40B4-BE49-F238E27FC236}">
                  <a16:creationId xmlns:a16="http://schemas.microsoft.com/office/drawing/2014/main" xmlns:mc="http://schemas.openxmlformats.org/markup-compatibility/2006" xmlns:p14="http://schemas.microsoft.com/office/powerpoint/2010/main" xmlns="" id="{019C0DBD-60C9-45B9-BFAF-3094D6B9945D}"/>
                </a:ext>
              </a:extLst>
            </p:cNvPr>
            <p:cNvSpPr txBox="1"/>
            <p:nvPr/>
          </p:nvSpPr>
          <p:spPr bwMode="auto">
            <a:xfrm>
              <a:off x="2267388" y="4921854"/>
              <a:ext cx="1248790" cy="37263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eaLnBrk="1" fontAlgn="auto" hangingPunct="1">
                <a:spcBef>
                  <a:spcPts val="0"/>
                </a:spcBef>
                <a:spcAft>
                  <a:spcPts val="0"/>
                </a:spcAft>
                <a:defRPr/>
              </a:pPr>
              <a:r>
                <a:rPr lang="zh-CN" altLang="en-US" sz="1400" b="1" dirty="0">
                  <a:solidFill>
                    <a:srgbClr val="283C4F"/>
                  </a:solidFill>
                  <a:cs typeface="+mn-ea"/>
                  <a:sym typeface="+mn-lt"/>
                </a:rPr>
                <a:t>添加标题</a:t>
              </a:r>
            </a:p>
          </p:txBody>
        </p:sp>
        <p:sp>
          <p:nvSpPr>
            <p:cNvPr id="103" name="文本框 3">
              <a:extLst>
                <a:ext uri="{FF2B5EF4-FFF2-40B4-BE49-F238E27FC236}">
                  <a16:creationId xmlns:a16="http://schemas.microsoft.com/office/drawing/2014/main" xmlns:mc="http://schemas.openxmlformats.org/markup-compatibility/2006" xmlns:p14="http://schemas.microsoft.com/office/powerpoint/2010/main" xmlns="" id="{07E7FD7D-912D-4BA6-8B4D-ED0D07808167}"/>
                </a:ext>
              </a:extLst>
            </p:cNvPr>
            <p:cNvSpPr txBox="1"/>
            <p:nvPr/>
          </p:nvSpPr>
          <p:spPr bwMode="auto">
            <a:xfrm>
              <a:off x="1368114" y="5235099"/>
              <a:ext cx="3047340" cy="47938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914400">
                <a:lnSpc>
                  <a:spcPct val="150000"/>
                </a:lnSpc>
                <a:buSzPct val="25000"/>
              </a:pPr>
              <a:r>
                <a:rPr lang="zh-CN" altLang="en-US" sz="700" dirty="0">
                  <a:solidFill>
                    <a:srgbClr val="324C64"/>
                  </a:solidFill>
                  <a:cs typeface="+mn-ea"/>
                  <a:sym typeface="+mn-lt"/>
                </a:rPr>
                <a:t>您的内容打在这里，或者通过复制您的文本后，在此框中选择粘贴，</a:t>
              </a:r>
              <a:endParaRPr lang="en-US" altLang="zh-CN" sz="700" dirty="0">
                <a:solidFill>
                  <a:srgbClr val="324C64"/>
                </a:solidFill>
                <a:cs typeface="+mn-ea"/>
                <a:sym typeface="+mn-lt"/>
              </a:endParaRPr>
            </a:p>
          </p:txBody>
        </p:sp>
      </p:grpSp>
    </p:spTree>
    <p:extLst>
      <p:ext uri="{BB962C8B-B14F-4D97-AF65-F5344CB8AC3E}">
        <p14:creationId xmlns:p14="http://schemas.microsoft.com/office/powerpoint/2010/main" val="54587224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16" presetClass="entr" presetSubtype="37" fill="hold" grpId="0" nodeType="after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barn(outVertical)">
                                      <p:cBhvr>
                                        <p:cTn id="26" dur="500"/>
                                        <p:tgtEl>
                                          <p:spTgt spid="84"/>
                                        </p:tgtEl>
                                      </p:cBhvr>
                                    </p:animEffect>
                                  </p:childTnLst>
                                </p:cTn>
                              </p:par>
                            </p:childTnLst>
                          </p:cTn>
                        </p:par>
                        <p:par>
                          <p:cTn id="27" fill="hold">
                            <p:stCondLst>
                              <p:cond delay="2600"/>
                            </p:stCondLst>
                            <p:childTnLst>
                              <p:par>
                                <p:cTn id="28" presetID="23" presetClass="entr" presetSubtype="16" fill="hold" grpId="0" nodeType="afterEffect">
                                  <p:stCondLst>
                                    <p:cond delay="0"/>
                                  </p:stCondLst>
                                  <p:childTnLst>
                                    <p:set>
                                      <p:cBhvr>
                                        <p:cTn id="29" dur="1" fill="hold">
                                          <p:stCondLst>
                                            <p:cond delay="0"/>
                                          </p:stCondLst>
                                        </p:cTn>
                                        <p:tgtEl>
                                          <p:spTgt spid="74"/>
                                        </p:tgtEl>
                                        <p:attrNameLst>
                                          <p:attrName>style.visibility</p:attrName>
                                        </p:attrNameLst>
                                      </p:cBhvr>
                                      <p:to>
                                        <p:strVal val="visible"/>
                                      </p:to>
                                    </p:set>
                                    <p:anim calcmode="lin" valueType="num">
                                      <p:cBhvr>
                                        <p:cTn id="30" dur="500" fill="hold"/>
                                        <p:tgtEl>
                                          <p:spTgt spid="74"/>
                                        </p:tgtEl>
                                        <p:attrNameLst>
                                          <p:attrName>ppt_w</p:attrName>
                                        </p:attrNameLst>
                                      </p:cBhvr>
                                      <p:tavLst>
                                        <p:tav tm="0">
                                          <p:val>
                                            <p:fltVal val="0"/>
                                          </p:val>
                                        </p:tav>
                                        <p:tav tm="100000">
                                          <p:val>
                                            <p:strVal val="#ppt_w"/>
                                          </p:val>
                                        </p:tav>
                                      </p:tavLst>
                                    </p:anim>
                                    <p:anim calcmode="lin" valueType="num">
                                      <p:cBhvr>
                                        <p:cTn id="31" dur="500" fill="hold"/>
                                        <p:tgtEl>
                                          <p:spTgt spid="74"/>
                                        </p:tgtEl>
                                        <p:attrNameLst>
                                          <p:attrName>ppt_h</p:attrName>
                                        </p:attrNameLst>
                                      </p:cBhvr>
                                      <p:tavLst>
                                        <p:tav tm="0">
                                          <p:val>
                                            <p:fltVal val="0"/>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 calcmode="lin" valueType="num">
                                      <p:cBhvr>
                                        <p:cTn id="34" dur="500" fill="hold"/>
                                        <p:tgtEl>
                                          <p:spTgt spid="79"/>
                                        </p:tgtEl>
                                        <p:attrNameLst>
                                          <p:attrName>ppt_w</p:attrName>
                                        </p:attrNameLst>
                                      </p:cBhvr>
                                      <p:tavLst>
                                        <p:tav tm="0">
                                          <p:val>
                                            <p:strVal val="4/3*#ppt_w"/>
                                          </p:val>
                                        </p:tav>
                                        <p:tav tm="100000">
                                          <p:val>
                                            <p:strVal val="#ppt_w"/>
                                          </p:val>
                                        </p:tav>
                                      </p:tavLst>
                                    </p:anim>
                                    <p:anim calcmode="lin" valueType="num">
                                      <p:cBhvr>
                                        <p:cTn id="35" dur="500" fill="hold"/>
                                        <p:tgtEl>
                                          <p:spTgt spid="79"/>
                                        </p:tgtEl>
                                        <p:attrNameLst>
                                          <p:attrName>ppt_h</p:attrName>
                                        </p:attrNameLst>
                                      </p:cBhvr>
                                      <p:tavLst>
                                        <p:tav tm="0">
                                          <p:val>
                                            <p:strVal val="4/3*#ppt_h"/>
                                          </p:val>
                                        </p:tav>
                                        <p:tav tm="100000">
                                          <p:val>
                                            <p:strVal val="#ppt_h"/>
                                          </p:val>
                                        </p:tav>
                                      </p:tavLst>
                                    </p:anim>
                                  </p:childTnLst>
                                </p:cTn>
                              </p:par>
                            </p:childTnLst>
                          </p:cTn>
                        </p:par>
                        <p:par>
                          <p:cTn id="36" fill="hold">
                            <p:stCondLst>
                              <p:cond delay="3100"/>
                            </p:stCondLst>
                            <p:childTnLst>
                              <p:par>
                                <p:cTn id="37" presetID="10" presetClass="entr" presetSubtype="0" fill="hold" nodeType="after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childTnLst>
                          </p:cTn>
                        </p:par>
                        <p:par>
                          <p:cTn id="40" fill="hold">
                            <p:stCondLst>
                              <p:cond delay="3600"/>
                            </p:stCondLst>
                            <p:childTnLst>
                              <p:par>
                                <p:cTn id="41" presetID="16" presetClass="entr" presetSubtype="37" fill="hold" grpId="0" nodeType="after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barn(outVertical)">
                                      <p:cBhvr>
                                        <p:cTn id="43" dur="500"/>
                                        <p:tgtEl>
                                          <p:spTgt spid="87"/>
                                        </p:tgtEl>
                                      </p:cBhvr>
                                    </p:animEffect>
                                  </p:childTnLst>
                                </p:cTn>
                              </p:par>
                            </p:childTnLst>
                          </p:cTn>
                        </p:par>
                        <p:par>
                          <p:cTn id="44" fill="hold">
                            <p:stCondLst>
                              <p:cond delay="4100"/>
                            </p:stCondLst>
                            <p:childTnLst>
                              <p:par>
                                <p:cTn id="45" presetID="23" presetClass="entr" presetSubtype="16"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p:cTn id="47" dur="500" fill="hold"/>
                                        <p:tgtEl>
                                          <p:spTgt spid="75"/>
                                        </p:tgtEl>
                                        <p:attrNameLst>
                                          <p:attrName>ppt_w</p:attrName>
                                        </p:attrNameLst>
                                      </p:cBhvr>
                                      <p:tavLst>
                                        <p:tav tm="0">
                                          <p:val>
                                            <p:fltVal val="0"/>
                                          </p:val>
                                        </p:tav>
                                        <p:tav tm="100000">
                                          <p:val>
                                            <p:strVal val="#ppt_w"/>
                                          </p:val>
                                        </p:tav>
                                      </p:tavLst>
                                    </p:anim>
                                    <p:anim calcmode="lin" valueType="num">
                                      <p:cBhvr>
                                        <p:cTn id="48" dur="500" fill="hold"/>
                                        <p:tgtEl>
                                          <p:spTgt spid="75"/>
                                        </p:tgtEl>
                                        <p:attrNameLst>
                                          <p:attrName>ppt_h</p:attrName>
                                        </p:attrNameLst>
                                      </p:cBhvr>
                                      <p:tavLst>
                                        <p:tav tm="0">
                                          <p:val>
                                            <p:fltVal val="0"/>
                                          </p:val>
                                        </p:tav>
                                        <p:tav tm="100000">
                                          <p:val>
                                            <p:strVal val="#ppt_h"/>
                                          </p:val>
                                        </p:tav>
                                      </p:tavLst>
                                    </p:anim>
                                  </p:childTnLst>
                                </p:cTn>
                              </p:par>
                              <p:par>
                                <p:cTn id="49" presetID="23" presetClass="entr" presetSubtype="288"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cBhvr>
                                        <p:cTn id="51" dur="500" fill="hold"/>
                                        <p:tgtEl>
                                          <p:spTgt spid="80"/>
                                        </p:tgtEl>
                                        <p:attrNameLst>
                                          <p:attrName>ppt_w</p:attrName>
                                        </p:attrNameLst>
                                      </p:cBhvr>
                                      <p:tavLst>
                                        <p:tav tm="0">
                                          <p:val>
                                            <p:strVal val="4/3*#ppt_w"/>
                                          </p:val>
                                        </p:tav>
                                        <p:tav tm="100000">
                                          <p:val>
                                            <p:strVal val="#ppt_w"/>
                                          </p:val>
                                        </p:tav>
                                      </p:tavLst>
                                    </p:anim>
                                    <p:anim calcmode="lin" valueType="num">
                                      <p:cBhvr>
                                        <p:cTn id="52" dur="500" fill="hold"/>
                                        <p:tgtEl>
                                          <p:spTgt spid="80"/>
                                        </p:tgtEl>
                                        <p:attrNameLst>
                                          <p:attrName>ppt_h</p:attrName>
                                        </p:attrNameLst>
                                      </p:cBhvr>
                                      <p:tavLst>
                                        <p:tav tm="0">
                                          <p:val>
                                            <p:strVal val="4/3*#ppt_h"/>
                                          </p:val>
                                        </p:tav>
                                        <p:tav tm="100000">
                                          <p:val>
                                            <p:strVal val="#ppt_h"/>
                                          </p:val>
                                        </p:tav>
                                      </p:tavLst>
                                    </p:anim>
                                  </p:childTnLst>
                                </p:cTn>
                              </p:par>
                            </p:childTnLst>
                          </p:cTn>
                        </p:par>
                        <p:par>
                          <p:cTn id="53" fill="hold">
                            <p:stCondLst>
                              <p:cond delay="4600"/>
                            </p:stCondLst>
                            <p:childTnLst>
                              <p:par>
                                <p:cTn id="54" presetID="10" presetClass="entr" presetSubtype="0" fill="hold" nodeType="after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fade">
                                      <p:cBhvr>
                                        <p:cTn id="56" dur="500"/>
                                        <p:tgtEl>
                                          <p:spTgt spid="98"/>
                                        </p:tgtEl>
                                      </p:cBhvr>
                                    </p:animEffect>
                                  </p:childTnLst>
                                </p:cTn>
                              </p:par>
                            </p:childTnLst>
                          </p:cTn>
                        </p:par>
                        <p:par>
                          <p:cTn id="57" fill="hold">
                            <p:stCondLst>
                              <p:cond delay="5100"/>
                            </p:stCondLst>
                            <p:childTnLst>
                              <p:par>
                                <p:cTn id="58" presetID="16" presetClass="entr" presetSubtype="37" fill="hold" grpId="0" nodeType="after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barn(outVertical)">
                                      <p:cBhvr>
                                        <p:cTn id="60" dur="500"/>
                                        <p:tgtEl>
                                          <p:spTgt spid="85"/>
                                        </p:tgtEl>
                                      </p:cBhvr>
                                    </p:animEffect>
                                  </p:childTnLst>
                                </p:cTn>
                              </p:par>
                            </p:childTnLst>
                          </p:cTn>
                        </p:par>
                        <p:par>
                          <p:cTn id="61" fill="hold">
                            <p:stCondLst>
                              <p:cond delay="5600"/>
                            </p:stCondLst>
                            <p:childTnLst>
                              <p:par>
                                <p:cTn id="62" presetID="23" presetClass="entr" presetSubtype="16" fill="hold" grpId="0" nodeType="afterEffect">
                                  <p:stCondLst>
                                    <p:cond delay="0"/>
                                  </p:stCondLst>
                                  <p:childTnLst>
                                    <p:set>
                                      <p:cBhvr>
                                        <p:cTn id="63" dur="1" fill="hold">
                                          <p:stCondLst>
                                            <p:cond delay="0"/>
                                          </p:stCondLst>
                                        </p:cTn>
                                        <p:tgtEl>
                                          <p:spTgt spid="76"/>
                                        </p:tgtEl>
                                        <p:attrNameLst>
                                          <p:attrName>style.visibility</p:attrName>
                                        </p:attrNameLst>
                                      </p:cBhvr>
                                      <p:to>
                                        <p:strVal val="visible"/>
                                      </p:to>
                                    </p:set>
                                    <p:anim calcmode="lin" valueType="num">
                                      <p:cBhvr>
                                        <p:cTn id="64" dur="500" fill="hold"/>
                                        <p:tgtEl>
                                          <p:spTgt spid="76"/>
                                        </p:tgtEl>
                                        <p:attrNameLst>
                                          <p:attrName>ppt_w</p:attrName>
                                        </p:attrNameLst>
                                      </p:cBhvr>
                                      <p:tavLst>
                                        <p:tav tm="0">
                                          <p:val>
                                            <p:fltVal val="0"/>
                                          </p:val>
                                        </p:tav>
                                        <p:tav tm="100000">
                                          <p:val>
                                            <p:strVal val="#ppt_w"/>
                                          </p:val>
                                        </p:tav>
                                      </p:tavLst>
                                    </p:anim>
                                    <p:anim calcmode="lin" valueType="num">
                                      <p:cBhvr>
                                        <p:cTn id="65" dur="500" fill="hold"/>
                                        <p:tgtEl>
                                          <p:spTgt spid="76"/>
                                        </p:tgtEl>
                                        <p:attrNameLst>
                                          <p:attrName>ppt_h</p:attrName>
                                        </p:attrNameLst>
                                      </p:cBhvr>
                                      <p:tavLst>
                                        <p:tav tm="0">
                                          <p:val>
                                            <p:fltVal val="0"/>
                                          </p:val>
                                        </p:tav>
                                        <p:tav tm="100000">
                                          <p:val>
                                            <p:strVal val="#ppt_h"/>
                                          </p:val>
                                        </p:tav>
                                      </p:tavLst>
                                    </p:anim>
                                  </p:childTnLst>
                                </p:cTn>
                              </p:par>
                              <p:par>
                                <p:cTn id="66" presetID="23" presetClass="entr" presetSubtype="288" fill="hold" grpId="0" nodeType="with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strVal val="4/3*#ppt_w"/>
                                          </p:val>
                                        </p:tav>
                                        <p:tav tm="100000">
                                          <p:val>
                                            <p:strVal val="#ppt_w"/>
                                          </p:val>
                                        </p:tav>
                                      </p:tavLst>
                                    </p:anim>
                                    <p:anim calcmode="lin" valueType="num">
                                      <p:cBhvr>
                                        <p:cTn id="69" dur="500" fill="hold"/>
                                        <p:tgtEl>
                                          <p:spTgt spid="81"/>
                                        </p:tgtEl>
                                        <p:attrNameLst>
                                          <p:attrName>ppt_h</p:attrName>
                                        </p:attrNameLst>
                                      </p:cBhvr>
                                      <p:tavLst>
                                        <p:tav tm="0">
                                          <p:val>
                                            <p:strVal val="4/3*#ppt_h"/>
                                          </p:val>
                                        </p:tav>
                                        <p:tav tm="100000">
                                          <p:val>
                                            <p:strVal val="#ppt_h"/>
                                          </p:val>
                                        </p:tav>
                                      </p:tavLst>
                                    </p:anim>
                                  </p:childTnLst>
                                </p:cTn>
                              </p:par>
                            </p:childTnLst>
                          </p:cTn>
                        </p:par>
                        <p:par>
                          <p:cTn id="70" fill="hold">
                            <p:stCondLst>
                              <p:cond delay="6100"/>
                            </p:stCondLst>
                            <p:childTnLst>
                              <p:par>
                                <p:cTn id="71" presetID="10" presetClass="entr" presetSubtype="0" fill="hold" nodeType="after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fade">
                                      <p:cBhvr>
                                        <p:cTn id="73" dur="500"/>
                                        <p:tgtEl>
                                          <p:spTgt spid="92"/>
                                        </p:tgtEl>
                                      </p:cBhvr>
                                    </p:animEffect>
                                  </p:childTnLst>
                                </p:cTn>
                              </p:par>
                            </p:childTnLst>
                          </p:cTn>
                        </p:par>
                        <p:par>
                          <p:cTn id="74" fill="hold">
                            <p:stCondLst>
                              <p:cond delay="6600"/>
                            </p:stCondLst>
                            <p:childTnLst>
                              <p:par>
                                <p:cTn id="75" presetID="16" presetClass="entr" presetSubtype="37" fill="hold" grpId="0" nodeType="after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barn(outVertical)">
                                      <p:cBhvr>
                                        <p:cTn id="77" dur="500"/>
                                        <p:tgtEl>
                                          <p:spTgt spid="88"/>
                                        </p:tgtEl>
                                      </p:cBhvr>
                                    </p:animEffect>
                                  </p:childTnLst>
                                </p:cTn>
                              </p:par>
                            </p:childTnLst>
                          </p:cTn>
                        </p:par>
                        <p:par>
                          <p:cTn id="78" fill="hold">
                            <p:stCondLst>
                              <p:cond delay="7100"/>
                            </p:stCondLst>
                            <p:childTnLst>
                              <p:par>
                                <p:cTn id="79" presetID="23" presetClass="entr" presetSubtype="16" fill="hold" grpId="0" nodeType="afterEffect">
                                  <p:stCondLst>
                                    <p:cond delay="0"/>
                                  </p:stCondLst>
                                  <p:childTnLst>
                                    <p:set>
                                      <p:cBhvr>
                                        <p:cTn id="80" dur="1" fill="hold">
                                          <p:stCondLst>
                                            <p:cond delay="0"/>
                                          </p:stCondLst>
                                        </p:cTn>
                                        <p:tgtEl>
                                          <p:spTgt spid="77"/>
                                        </p:tgtEl>
                                        <p:attrNameLst>
                                          <p:attrName>style.visibility</p:attrName>
                                        </p:attrNameLst>
                                      </p:cBhvr>
                                      <p:to>
                                        <p:strVal val="visible"/>
                                      </p:to>
                                    </p:set>
                                    <p:anim calcmode="lin" valueType="num">
                                      <p:cBhvr>
                                        <p:cTn id="81" dur="500" fill="hold"/>
                                        <p:tgtEl>
                                          <p:spTgt spid="77"/>
                                        </p:tgtEl>
                                        <p:attrNameLst>
                                          <p:attrName>ppt_w</p:attrName>
                                        </p:attrNameLst>
                                      </p:cBhvr>
                                      <p:tavLst>
                                        <p:tav tm="0">
                                          <p:val>
                                            <p:fltVal val="0"/>
                                          </p:val>
                                        </p:tav>
                                        <p:tav tm="100000">
                                          <p:val>
                                            <p:strVal val="#ppt_w"/>
                                          </p:val>
                                        </p:tav>
                                      </p:tavLst>
                                    </p:anim>
                                    <p:anim calcmode="lin" valueType="num">
                                      <p:cBhvr>
                                        <p:cTn id="82" dur="500" fill="hold"/>
                                        <p:tgtEl>
                                          <p:spTgt spid="77"/>
                                        </p:tgtEl>
                                        <p:attrNameLst>
                                          <p:attrName>ppt_h</p:attrName>
                                        </p:attrNameLst>
                                      </p:cBhvr>
                                      <p:tavLst>
                                        <p:tav tm="0">
                                          <p:val>
                                            <p:fltVal val="0"/>
                                          </p:val>
                                        </p:tav>
                                        <p:tav tm="100000">
                                          <p:val>
                                            <p:strVal val="#ppt_h"/>
                                          </p:val>
                                        </p:tav>
                                      </p:tavLst>
                                    </p:anim>
                                  </p:childTnLst>
                                </p:cTn>
                              </p:par>
                              <p:par>
                                <p:cTn id="83" presetID="23" presetClass="entr" presetSubtype="288" fill="hold" grpId="0" nodeType="withEffect">
                                  <p:stCondLst>
                                    <p:cond delay="0"/>
                                  </p:stCondLst>
                                  <p:childTnLst>
                                    <p:set>
                                      <p:cBhvr>
                                        <p:cTn id="84" dur="1" fill="hold">
                                          <p:stCondLst>
                                            <p:cond delay="0"/>
                                          </p:stCondLst>
                                        </p:cTn>
                                        <p:tgtEl>
                                          <p:spTgt spid="82"/>
                                        </p:tgtEl>
                                        <p:attrNameLst>
                                          <p:attrName>style.visibility</p:attrName>
                                        </p:attrNameLst>
                                      </p:cBhvr>
                                      <p:to>
                                        <p:strVal val="visible"/>
                                      </p:to>
                                    </p:set>
                                    <p:anim calcmode="lin" valueType="num">
                                      <p:cBhvr>
                                        <p:cTn id="85" dur="500" fill="hold"/>
                                        <p:tgtEl>
                                          <p:spTgt spid="82"/>
                                        </p:tgtEl>
                                        <p:attrNameLst>
                                          <p:attrName>ppt_w</p:attrName>
                                        </p:attrNameLst>
                                      </p:cBhvr>
                                      <p:tavLst>
                                        <p:tav tm="0">
                                          <p:val>
                                            <p:strVal val="4/3*#ppt_w"/>
                                          </p:val>
                                        </p:tav>
                                        <p:tav tm="100000">
                                          <p:val>
                                            <p:strVal val="#ppt_w"/>
                                          </p:val>
                                        </p:tav>
                                      </p:tavLst>
                                    </p:anim>
                                    <p:anim calcmode="lin" valueType="num">
                                      <p:cBhvr>
                                        <p:cTn id="86" dur="500" fill="hold"/>
                                        <p:tgtEl>
                                          <p:spTgt spid="82"/>
                                        </p:tgtEl>
                                        <p:attrNameLst>
                                          <p:attrName>ppt_h</p:attrName>
                                        </p:attrNameLst>
                                      </p:cBhvr>
                                      <p:tavLst>
                                        <p:tav tm="0">
                                          <p:val>
                                            <p:strVal val="4/3*#ppt_h"/>
                                          </p:val>
                                        </p:tav>
                                        <p:tav tm="100000">
                                          <p:val>
                                            <p:strVal val="#ppt_h"/>
                                          </p:val>
                                        </p:tav>
                                      </p:tavLst>
                                    </p:anim>
                                  </p:childTnLst>
                                </p:cTn>
                              </p:par>
                            </p:childTnLst>
                          </p:cTn>
                        </p:par>
                        <p:par>
                          <p:cTn id="87" fill="hold">
                            <p:stCondLst>
                              <p:cond delay="7600"/>
                            </p:stCondLst>
                            <p:childTnLst>
                              <p:par>
                                <p:cTn id="88" presetID="10" presetClass="entr" presetSubtype="0" fill="hold" nodeType="afterEffect">
                                  <p:stCondLst>
                                    <p:cond delay="0"/>
                                  </p:stCondLst>
                                  <p:childTnLst>
                                    <p:set>
                                      <p:cBhvr>
                                        <p:cTn id="89" dur="1" fill="hold">
                                          <p:stCondLst>
                                            <p:cond delay="0"/>
                                          </p:stCondLst>
                                        </p:cTn>
                                        <p:tgtEl>
                                          <p:spTgt spid="101"/>
                                        </p:tgtEl>
                                        <p:attrNameLst>
                                          <p:attrName>style.visibility</p:attrName>
                                        </p:attrNameLst>
                                      </p:cBhvr>
                                      <p:to>
                                        <p:strVal val="visible"/>
                                      </p:to>
                                    </p:set>
                                    <p:animEffect transition="in" filter="fade">
                                      <p:cBhvr>
                                        <p:cTn id="90" dur="500"/>
                                        <p:tgtEl>
                                          <p:spTgt spid="101"/>
                                        </p:tgtEl>
                                      </p:cBhvr>
                                    </p:animEffect>
                                  </p:childTnLst>
                                </p:cTn>
                              </p:par>
                            </p:childTnLst>
                          </p:cTn>
                        </p:par>
                        <p:par>
                          <p:cTn id="91" fill="hold">
                            <p:stCondLst>
                              <p:cond delay="8100"/>
                            </p:stCondLst>
                            <p:childTnLst>
                              <p:par>
                                <p:cTn id="92" presetID="16" presetClass="entr" presetSubtype="37" fill="hold" grpId="0" nodeType="after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barn(outVertical)">
                                      <p:cBhvr>
                                        <p:cTn id="94" dur="500"/>
                                        <p:tgtEl>
                                          <p:spTgt spid="86"/>
                                        </p:tgtEl>
                                      </p:cBhvr>
                                    </p:animEffect>
                                  </p:childTnLst>
                                </p:cTn>
                              </p:par>
                            </p:childTnLst>
                          </p:cTn>
                        </p:par>
                        <p:par>
                          <p:cTn id="95" fill="hold">
                            <p:stCondLst>
                              <p:cond delay="8600"/>
                            </p:stCondLst>
                            <p:childTnLst>
                              <p:par>
                                <p:cTn id="96" presetID="23" presetClass="entr" presetSubtype="16" fill="hold" grpId="0" nodeType="afterEffect">
                                  <p:stCondLst>
                                    <p:cond delay="0"/>
                                  </p:stCondLst>
                                  <p:childTnLst>
                                    <p:set>
                                      <p:cBhvr>
                                        <p:cTn id="97" dur="1" fill="hold">
                                          <p:stCondLst>
                                            <p:cond delay="0"/>
                                          </p:stCondLst>
                                        </p:cTn>
                                        <p:tgtEl>
                                          <p:spTgt spid="78"/>
                                        </p:tgtEl>
                                        <p:attrNameLst>
                                          <p:attrName>style.visibility</p:attrName>
                                        </p:attrNameLst>
                                      </p:cBhvr>
                                      <p:to>
                                        <p:strVal val="visible"/>
                                      </p:to>
                                    </p:set>
                                    <p:anim calcmode="lin" valueType="num">
                                      <p:cBhvr>
                                        <p:cTn id="98" dur="500" fill="hold"/>
                                        <p:tgtEl>
                                          <p:spTgt spid="78"/>
                                        </p:tgtEl>
                                        <p:attrNameLst>
                                          <p:attrName>ppt_w</p:attrName>
                                        </p:attrNameLst>
                                      </p:cBhvr>
                                      <p:tavLst>
                                        <p:tav tm="0">
                                          <p:val>
                                            <p:fltVal val="0"/>
                                          </p:val>
                                        </p:tav>
                                        <p:tav tm="100000">
                                          <p:val>
                                            <p:strVal val="#ppt_w"/>
                                          </p:val>
                                        </p:tav>
                                      </p:tavLst>
                                    </p:anim>
                                    <p:anim calcmode="lin" valueType="num">
                                      <p:cBhvr>
                                        <p:cTn id="99" dur="500" fill="hold"/>
                                        <p:tgtEl>
                                          <p:spTgt spid="78"/>
                                        </p:tgtEl>
                                        <p:attrNameLst>
                                          <p:attrName>ppt_h</p:attrName>
                                        </p:attrNameLst>
                                      </p:cBhvr>
                                      <p:tavLst>
                                        <p:tav tm="0">
                                          <p:val>
                                            <p:fltVal val="0"/>
                                          </p:val>
                                        </p:tav>
                                        <p:tav tm="100000">
                                          <p:val>
                                            <p:strVal val="#ppt_h"/>
                                          </p:val>
                                        </p:tav>
                                      </p:tavLst>
                                    </p:anim>
                                  </p:childTnLst>
                                </p:cTn>
                              </p:par>
                              <p:par>
                                <p:cTn id="100" presetID="23" presetClass="entr" presetSubtype="288" fill="hold" grpId="0" nodeType="withEffect">
                                  <p:stCondLst>
                                    <p:cond delay="0"/>
                                  </p:stCondLst>
                                  <p:childTnLst>
                                    <p:set>
                                      <p:cBhvr>
                                        <p:cTn id="101" dur="1" fill="hold">
                                          <p:stCondLst>
                                            <p:cond delay="0"/>
                                          </p:stCondLst>
                                        </p:cTn>
                                        <p:tgtEl>
                                          <p:spTgt spid="83"/>
                                        </p:tgtEl>
                                        <p:attrNameLst>
                                          <p:attrName>style.visibility</p:attrName>
                                        </p:attrNameLst>
                                      </p:cBhvr>
                                      <p:to>
                                        <p:strVal val="visible"/>
                                      </p:to>
                                    </p:set>
                                    <p:anim calcmode="lin" valueType="num">
                                      <p:cBhvr>
                                        <p:cTn id="102" dur="500" fill="hold"/>
                                        <p:tgtEl>
                                          <p:spTgt spid="83"/>
                                        </p:tgtEl>
                                        <p:attrNameLst>
                                          <p:attrName>ppt_w</p:attrName>
                                        </p:attrNameLst>
                                      </p:cBhvr>
                                      <p:tavLst>
                                        <p:tav tm="0">
                                          <p:val>
                                            <p:strVal val="4/3*#ppt_w"/>
                                          </p:val>
                                        </p:tav>
                                        <p:tav tm="100000">
                                          <p:val>
                                            <p:strVal val="#ppt_w"/>
                                          </p:val>
                                        </p:tav>
                                      </p:tavLst>
                                    </p:anim>
                                    <p:anim calcmode="lin" valueType="num">
                                      <p:cBhvr>
                                        <p:cTn id="103" dur="500" fill="hold"/>
                                        <p:tgtEl>
                                          <p:spTgt spid="83"/>
                                        </p:tgtEl>
                                        <p:attrNameLst>
                                          <p:attrName>ppt_h</p:attrName>
                                        </p:attrNameLst>
                                      </p:cBhvr>
                                      <p:tavLst>
                                        <p:tav tm="0">
                                          <p:val>
                                            <p:strVal val="4/3*#ppt_h"/>
                                          </p:val>
                                        </p:tav>
                                        <p:tav tm="100000">
                                          <p:val>
                                            <p:strVal val="#ppt_h"/>
                                          </p:val>
                                        </p:tav>
                                      </p:tavLst>
                                    </p:anim>
                                  </p:childTnLst>
                                </p:cTn>
                              </p:par>
                            </p:childTnLst>
                          </p:cTn>
                        </p:par>
                        <p:par>
                          <p:cTn id="104" fill="hold">
                            <p:stCondLst>
                              <p:cond delay="9100"/>
                            </p:stCondLst>
                            <p:childTnLst>
                              <p:par>
                                <p:cTn id="105" presetID="10" presetClass="entr" presetSubtype="0" fill="hold" nodeType="afterEffect">
                                  <p:stCondLst>
                                    <p:cond delay="0"/>
                                  </p:stCondLst>
                                  <p:childTnLst>
                                    <p:set>
                                      <p:cBhvr>
                                        <p:cTn id="106" dur="1" fill="hold">
                                          <p:stCondLst>
                                            <p:cond delay="0"/>
                                          </p:stCondLst>
                                        </p:cTn>
                                        <p:tgtEl>
                                          <p:spTgt spid="95"/>
                                        </p:tgtEl>
                                        <p:attrNameLst>
                                          <p:attrName>style.visibility</p:attrName>
                                        </p:attrNameLst>
                                      </p:cBhvr>
                                      <p:to>
                                        <p:strVal val="visible"/>
                                      </p:to>
                                    </p:set>
                                    <p:animEffect transition="in" filter="fade">
                                      <p:cBhvr>
                                        <p:cTn id="10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BC53876-60AB-46C1-832A-EEB262BAFC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638800"/>
          </a:xfrm>
          <a:prstGeom prst="rect">
            <a:avLst/>
          </a:prstGeom>
        </p:spPr>
      </p:pic>
      <p:sp>
        <p:nvSpPr>
          <p:cNvPr id="5" name="椭圆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BCB098E-6E32-4A22-A760-7EB25AC30259}"/>
              </a:ext>
            </a:extLst>
          </p:cNvPr>
          <p:cNvSpPr/>
          <p:nvPr/>
        </p:nvSpPr>
        <p:spPr>
          <a:xfrm>
            <a:off x="1049312" y="-950939"/>
            <a:ext cx="7045377" cy="7045377"/>
          </a:xfrm>
          <a:prstGeom prst="ellipse">
            <a:avLst/>
          </a:prstGeom>
          <a:solidFill>
            <a:schemeClr val="bg1">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cs typeface="+mn-ea"/>
              <a:sym typeface="+mn-lt"/>
            </a:endParaRPr>
          </a:p>
        </p:txBody>
      </p:sp>
      <p:sp>
        <p:nvSpPr>
          <p:cNvPr id="8" name="文本框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83CED5B-2C7C-41AF-A71E-550F9F9A96DC}"/>
              </a:ext>
            </a:extLst>
          </p:cNvPr>
          <p:cNvSpPr txBox="1"/>
          <p:nvPr/>
        </p:nvSpPr>
        <p:spPr>
          <a:xfrm>
            <a:off x="2928762" y="-636820"/>
            <a:ext cx="3286477" cy="6440225"/>
          </a:xfrm>
          <a:prstGeom prst="rect">
            <a:avLst/>
          </a:prstGeom>
          <a:noFill/>
        </p:spPr>
        <p:txBody>
          <a:bodyPr wrap="none" rtlCol="0">
            <a:spAutoFit/>
          </a:bodyPr>
          <a:lstStyle/>
          <a:p>
            <a:pPr algn="ctr"/>
            <a:r>
              <a:rPr lang="en-US" altLang="zh-CN" sz="41250" dirty="0">
                <a:blipFill>
                  <a:blip r:embed="rId4"/>
                  <a:stretch>
                    <a:fillRect/>
                  </a:stretch>
                </a:blipFill>
                <a:cs typeface="+mn-ea"/>
                <a:sym typeface="+mn-lt"/>
              </a:rPr>
              <a:t>3</a:t>
            </a:r>
            <a:endParaRPr lang="zh-CN" altLang="en-US" sz="41250" dirty="0">
              <a:blipFill>
                <a:blip r:embed="rId4"/>
                <a:stretch>
                  <a:fillRect/>
                </a:stretch>
              </a:blipFill>
              <a:cs typeface="+mn-ea"/>
              <a:sym typeface="+mn-lt"/>
            </a:endParaRPr>
          </a:p>
        </p:txBody>
      </p:sp>
      <p:sp>
        <p:nvSpPr>
          <p:cNvPr id="9" name="矩形: 圆角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E1C85CB-31A8-4B64-B23A-B2899E998571}"/>
              </a:ext>
            </a:extLst>
          </p:cNvPr>
          <p:cNvSpPr/>
          <p:nvPr/>
        </p:nvSpPr>
        <p:spPr>
          <a:xfrm>
            <a:off x="2275609" y="2051677"/>
            <a:ext cx="4592783" cy="1040147"/>
          </a:xfrm>
          <a:prstGeom prst="roundRect">
            <a:avLst>
              <a:gd name="adj" fmla="val 50000"/>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0" name="文本框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2643F82-4880-40B8-9FEC-9DE4ACDE89EF}"/>
              </a:ext>
            </a:extLst>
          </p:cNvPr>
          <p:cNvSpPr txBox="1"/>
          <p:nvPr/>
        </p:nvSpPr>
        <p:spPr>
          <a:xfrm>
            <a:off x="2352676" y="2170539"/>
            <a:ext cx="4438650" cy="854080"/>
          </a:xfrm>
          <a:prstGeom prst="rect">
            <a:avLst/>
          </a:prstGeom>
          <a:noFill/>
        </p:spPr>
        <p:txBody>
          <a:bodyPr wrap="square" rtlCol="0">
            <a:spAutoFit/>
          </a:bodyPr>
          <a:lstStyle/>
          <a:p>
            <a:pPr algn="ctr"/>
            <a:r>
              <a:rPr lang="zh-CN" altLang="en-US" sz="4950" dirty="0">
                <a:solidFill>
                  <a:schemeClr val="bg1"/>
                </a:solidFill>
                <a:cs typeface="+mn-ea"/>
                <a:sym typeface="+mn-lt"/>
              </a:rPr>
              <a:t>项目发展规划</a:t>
            </a:r>
          </a:p>
        </p:txBody>
      </p:sp>
      <p:sp>
        <p:nvSpPr>
          <p:cNvPr id="11" name="椭圆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04C340A-7280-452B-892C-DC994F75FA02}"/>
              </a:ext>
            </a:extLst>
          </p:cNvPr>
          <p:cNvSpPr/>
          <p:nvPr/>
        </p:nvSpPr>
        <p:spPr>
          <a:xfrm>
            <a:off x="1251857" y="-748393"/>
            <a:ext cx="6640286" cy="6640286"/>
          </a:xfrm>
          <a:prstGeom prst="ellipse">
            <a:avLst/>
          </a:prstGeom>
          <a:noFill/>
          <a:ln w="6350">
            <a:solidFill>
              <a:srgbClr val="283C4F">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cs typeface="+mn-ea"/>
              <a:sym typeface="+mn-lt"/>
            </a:endParaRPr>
          </a:p>
        </p:txBody>
      </p:sp>
      <p:sp>
        <p:nvSpPr>
          <p:cNvPr id="12" name="矩形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73BB28F-4E3F-4C74-A87A-084819B7931E}"/>
              </a:ext>
            </a:extLst>
          </p:cNvPr>
          <p:cNvSpPr/>
          <p:nvPr/>
        </p:nvSpPr>
        <p:spPr>
          <a:xfrm>
            <a:off x="2352675" y="3189795"/>
            <a:ext cx="4438650" cy="559769"/>
          </a:xfrm>
          <a:prstGeom prst="rect">
            <a:avLst/>
          </a:prstGeom>
        </p:spPr>
        <p:txBody>
          <a:bodyPr wrap="square">
            <a:spAutoFit/>
          </a:bodyPr>
          <a:lstStyle/>
          <a:p>
            <a:pPr algn="ctr">
              <a:lnSpc>
                <a:spcPct val="150000"/>
              </a:lnSpc>
            </a:pPr>
            <a:r>
              <a:rPr lang="zh-CN" altLang="en-US" sz="675" dirty="0">
                <a:solidFill>
                  <a:schemeClr val="bg1">
                    <a:alpha val="78000"/>
                  </a:schemeClr>
                </a:solidFill>
                <a:cs typeface="+mn-ea"/>
                <a:sym typeface="+mn-lt"/>
              </a:rPr>
              <a:t>The business plan is a written material which is compiled and arranged by the company, enterprise or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project unit according to certain format and content requirements in order to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achieve the investment and financing and otherdevelopment goals, </a:t>
            </a:r>
          </a:p>
        </p:txBody>
      </p:sp>
      <p:sp>
        <p:nvSpPr>
          <p:cNvPr id="13" name="文本框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B06D558-C8C8-47B1-862A-94410E0E9B1B}"/>
              </a:ext>
            </a:extLst>
          </p:cNvPr>
          <p:cNvSpPr txBox="1"/>
          <p:nvPr/>
        </p:nvSpPr>
        <p:spPr>
          <a:xfrm>
            <a:off x="3214688" y="4665559"/>
            <a:ext cx="2714625" cy="507831"/>
          </a:xfrm>
          <a:prstGeom prst="rect">
            <a:avLst/>
          </a:prstGeom>
          <a:noFill/>
        </p:spPr>
        <p:txBody>
          <a:bodyPr wrap="square" rtlCol="0">
            <a:spAutoFit/>
          </a:bodyPr>
          <a:lstStyle/>
          <a:p>
            <a:pPr algn="ctr"/>
            <a:r>
              <a:rPr lang="en-US" altLang="zh-CN" sz="2700" i="1" dirty="0">
                <a:solidFill>
                  <a:schemeClr val="bg1">
                    <a:alpha val="62000"/>
                  </a:schemeClr>
                </a:solidFill>
                <a:cs typeface="+mn-ea"/>
                <a:sym typeface="+mn-lt"/>
              </a:rPr>
              <a:t>— THREE — </a:t>
            </a:r>
            <a:endParaRPr lang="zh-CN" altLang="en-US" sz="2700" i="1" dirty="0">
              <a:solidFill>
                <a:schemeClr val="bg1">
                  <a:alpha val="62000"/>
                </a:schemeClr>
              </a:solidFill>
              <a:cs typeface="+mn-ea"/>
              <a:sym typeface="+mn-lt"/>
            </a:endParaRPr>
          </a:p>
        </p:txBody>
      </p:sp>
    </p:spTree>
    <p:extLst>
      <p:ext uri="{BB962C8B-B14F-4D97-AF65-F5344CB8AC3E}">
        <p14:creationId xmlns:p14="http://schemas.microsoft.com/office/powerpoint/2010/main" val="23795397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2)">
                                      <p:cBhvr>
                                        <p:cTn id="7" dur="2000"/>
                                        <p:tgtEl>
                                          <p:spTgt spid="5"/>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2)">
                                      <p:cBhvr>
                                        <p:cTn id="10" dur="2000"/>
                                        <p:tgtEl>
                                          <p:spTgt spid="11"/>
                                        </p:tgtEl>
                                      </p:cBhvr>
                                    </p:animEffect>
                                  </p:childTnLst>
                                </p:cTn>
                              </p:par>
                              <p:par>
                                <p:cTn id="11" presetID="21" presetClass="entr" presetSubtype="2" fill="hold" grpId="0"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wheel(2)">
                                      <p:cBhvr>
                                        <p:cTn id="13" dur="1000"/>
                                        <p:tgtEl>
                                          <p:spTgt spid="8"/>
                                        </p:tgtEl>
                                      </p:cBhvr>
                                    </p:animEffect>
                                  </p:childTnLst>
                                </p:cTn>
                              </p:par>
                            </p:childTnLst>
                          </p:cTn>
                        </p:par>
                        <p:par>
                          <p:cTn id="14" fill="hold">
                            <p:stCondLst>
                              <p:cond delay="25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375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1000"/>
                                        <p:tgtEl>
                                          <p:spTgt spid="12"/>
                                        </p:tgtEl>
                                      </p:cBhvr>
                                    </p:animEffect>
                                  </p:childTnLst>
                                </p:cTn>
                              </p:par>
                            </p:childTnLst>
                          </p:cTn>
                        </p:par>
                        <p:par>
                          <p:cTn id="28" fill="hold">
                            <p:stCondLst>
                              <p:cond delay="47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10"/>
                                        </p:tgtEl>
                                      </p:cBhvr>
                                    </p:animEffect>
                                    <p:animScale>
                                      <p:cBhvr>
                                        <p:cTn id="31" dur="250" autoRev="1" fill="hold"/>
                                        <p:tgtEl>
                                          <p:spTgt spid="10"/>
                                        </p:tgtEl>
                                      </p:cBhvr>
                                      <p:by x="105000" y="105000"/>
                                    </p:animScale>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p:bldP spid="10" grpId="1"/>
      <p:bldP spid="11" grpId="0" animBg="1"/>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3.</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项目发展规划</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grpSp>
        <p:nvGrpSpPr>
          <p:cNvPr id="26" name="组合 33">
            <a:extLst>
              <a:ext uri="{FF2B5EF4-FFF2-40B4-BE49-F238E27FC236}">
                <a16:creationId xmlns:a16="http://schemas.microsoft.com/office/drawing/2014/main" xmlns:mc="http://schemas.openxmlformats.org/markup-compatibility/2006" xmlns:p14="http://schemas.microsoft.com/office/powerpoint/2010/main" xmlns="" id="{4C4F3534-5D94-470F-97E7-643858AF2535}"/>
              </a:ext>
            </a:extLst>
          </p:cNvPr>
          <p:cNvGrpSpPr/>
          <p:nvPr/>
        </p:nvGrpSpPr>
        <p:grpSpPr>
          <a:xfrm>
            <a:off x="2738905" y="3254796"/>
            <a:ext cx="1448545" cy="1249130"/>
            <a:chOff x="3660996" y="1863907"/>
            <a:chExt cx="1670586" cy="1440160"/>
          </a:xfrm>
          <a:effectLst/>
        </p:grpSpPr>
        <p:sp>
          <p:nvSpPr>
            <p:cNvPr id="27" name="六边形 26">
              <a:extLst>
                <a:ext uri="{FF2B5EF4-FFF2-40B4-BE49-F238E27FC236}">
                  <a16:creationId xmlns:a16="http://schemas.microsoft.com/office/drawing/2014/main" xmlns:mc="http://schemas.openxmlformats.org/markup-compatibility/2006" xmlns:p14="http://schemas.microsoft.com/office/powerpoint/2010/main" xmlns="" id="{14123CEB-3A1E-4A87-B742-C67D1FE16438}"/>
                </a:ext>
              </a:extLst>
            </p:cNvPr>
            <p:cNvSpPr/>
            <p:nvPr/>
          </p:nvSpPr>
          <p:spPr>
            <a:xfrm>
              <a:off x="3660996" y="1863907"/>
              <a:ext cx="1670586" cy="1440160"/>
            </a:xfrm>
            <a:prstGeom prst="hexagon">
              <a:avLst/>
            </a:prstGeom>
            <a:gradFill flip="none" rotWithShape="1">
              <a:gsLst>
                <a:gs pos="100000">
                  <a:srgbClr val="17242F"/>
                </a:gs>
                <a:gs pos="0">
                  <a:srgbClr val="324C64"/>
                </a:gs>
              </a:gsLst>
              <a:path path="circle">
                <a:fillToRect l="50000" t="50000" r="50000" b="50000"/>
              </a:path>
              <a:tileRect/>
            </a:gra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28" name="六边形 27">
              <a:extLst>
                <a:ext uri="{FF2B5EF4-FFF2-40B4-BE49-F238E27FC236}">
                  <a16:creationId xmlns:a16="http://schemas.microsoft.com/office/drawing/2014/main" xmlns:mc="http://schemas.openxmlformats.org/markup-compatibility/2006" xmlns:p14="http://schemas.microsoft.com/office/powerpoint/2010/main" xmlns="" id="{3A0E1622-2B3E-4C58-B605-EFCD9B1E846F}"/>
                </a:ext>
              </a:extLst>
            </p:cNvPr>
            <p:cNvSpPr/>
            <p:nvPr/>
          </p:nvSpPr>
          <p:spPr>
            <a:xfrm>
              <a:off x="3731072" y="1916477"/>
              <a:ext cx="1524799" cy="1314482"/>
            </a:xfrm>
            <a:prstGeom prst="hexagon">
              <a:avLst/>
            </a:prstGeom>
            <a:gradFill flip="none" rotWithShape="1">
              <a:gsLst>
                <a:gs pos="100000">
                  <a:srgbClr val="17242F"/>
                </a:gs>
                <a:gs pos="0">
                  <a:srgbClr val="324C64"/>
                </a:gs>
              </a:gsLst>
              <a:path path="circle">
                <a:fillToRect l="50000" t="50000" r="50000" b="50000"/>
              </a:path>
              <a:tileRect/>
            </a:gra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添加</a:t>
              </a:r>
              <a:endParaRPr lang="en-US" altLang="zh-CN" dirty="0">
                <a:solidFill>
                  <a:schemeClr val="bg1"/>
                </a:solidFill>
                <a:cs typeface="+mn-ea"/>
                <a:sym typeface="+mn-lt"/>
              </a:endParaRPr>
            </a:p>
            <a:p>
              <a:pPr algn="ctr"/>
              <a:r>
                <a:rPr lang="zh-CN" altLang="en-US" dirty="0">
                  <a:solidFill>
                    <a:schemeClr val="bg1"/>
                  </a:solidFill>
                  <a:cs typeface="+mn-ea"/>
                  <a:sym typeface="+mn-lt"/>
                </a:rPr>
                <a:t>文本</a:t>
              </a:r>
            </a:p>
          </p:txBody>
        </p:sp>
      </p:grpSp>
      <p:grpSp>
        <p:nvGrpSpPr>
          <p:cNvPr id="29" name="组合 36">
            <a:extLst>
              <a:ext uri="{FF2B5EF4-FFF2-40B4-BE49-F238E27FC236}">
                <a16:creationId xmlns:a16="http://schemas.microsoft.com/office/drawing/2014/main" xmlns:mc="http://schemas.openxmlformats.org/markup-compatibility/2006" xmlns:p14="http://schemas.microsoft.com/office/powerpoint/2010/main" xmlns="" id="{744BD5C1-9F8E-4289-BE66-5F923737B8E1}"/>
              </a:ext>
            </a:extLst>
          </p:cNvPr>
          <p:cNvGrpSpPr/>
          <p:nvPr/>
        </p:nvGrpSpPr>
        <p:grpSpPr>
          <a:xfrm>
            <a:off x="4143753" y="2615814"/>
            <a:ext cx="1448545" cy="1249130"/>
            <a:chOff x="3660996" y="1863907"/>
            <a:chExt cx="1670586" cy="1440160"/>
          </a:xfrm>
          <a:effectLst/>
        </p:grpSpPr>
        <p:sp>
          <p:nvSpPr>
            <p:cNvPr id="30" name="六边形 29">
              <a:extLst>
                <a:ext uri="{FF2B5EF4-FFF2-40B4-BE49-F238E27FC236}">
                  <a16:creationId xmlns:a16="http://schemas.microsoft.com/office/drawing/2014/main" xmlns:mc="http://schemas.openxmlformats.org/markup-compatibility/2006" xmlns:p14="http://schemas.microsoft.com/office/powerpoint/2010/main" xmlns="" id="{0D16A705-339F-4963-B4A6-57CBCE09FFAF}"/>
                </a:ext>
              </a:extLst>
            </p:cNvPr>
            <p:cNvSpPr/>
            <p:nvPr/>
          </p:nvSpPr>
          <p:spPr>
            <a:xfrm>
              <a:off x="3660996" y="1863907"/>
              <a:ext cx="1670586" cy="1440160"/>
            </a:xfrm>
            <a:prstGeom prst="hexagon">
              <a:avLst/>
            </a:prstGeom>
            <a:gradFill flip="none" rotWithShape="1">
              <a:gsLst>
                <a:gs pos="100000">
                  <a:srgbClr val="17242F"/>
                </a:gs>
                <a:gs pos="0">
                  <a:srgbClr val="324C64"/>
                </a:gs>
              </a:gsLst>
              <a:path path="circle">
                <a:fillToRect l="50000" t="50000" r="50000" b="50000"/>
              </a:path>
              <a:tileRect/>
            </a:gra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31" name="六边形 30">
              <a:extLst>
                <a:ext uri="{FF2B5EF4-FFF2-40B4-BE49-F238E27FC236}">
                  <a16:creationId xmlns:a16="http://schemas.microsoft.com/office/drawing/2014/main" xmlns:mc="http://schemas.openxmlformats.org/markup-compatibility/2006" xmlns:p14="http://schemas.microsoft.com/office/powerpoint/2010/main" xmlns="" id="{6477A7EF-2075-4B9A-BD1D-C41ED40F4B6B}"/>
                </a:ext>
              </a:extLst>
            </p:cNvPr>
            <p:cNvSpPr/>
            <p:nvPr/>
          </p:nvSpPr>
          <p:spPr>
            <a:xfrm>
              <a:off x="3731072" y="1916477"/>
              <a:ext cx="1524799" cy="1314482"/>
            </a:xfrm>
            <a:prstGeom prst="hexagon">
              <a:avLst/>
            </a:prstGeom>
            <a:gradFill flip="none" rotWithShape="1">
              <a:gsLst>
                <a:gs pos="100000">
                  <a:srgbClr val="17242F"/>
                </a:gs>
                <a:gs pos="0">
                  <a:srgbClr val="324C64"/>
                </a:gs>
              </a:gsLst>
              <a:path path="circle">
                <a:fillToRect l="50000" t="50000" r="50000" b="50000"/>
              </a:path>
              <a:tileRect/>
            </a:gra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添加</a:t>
              </a:r>
              <a:endParaRPr lang="en-US" altLang="zh-CN" dirty="0">
                <a:solidFill>
                  <a:schemeClr val="bg1"/>
                </a:solidFill>
                <a:cs typeface="+mn-ea"/>
                <a:sym typeface="+mn-lt"/>
              </a:endParaRPr>
            </a:p>
            <a:p>
              <a:pPr algn="ctr"/>
              <a:r>
                <a:rPr lang="zh-CN" altLang="en-US" dirty="0">
                  <a:solidFill>
                    <a:schemeClr val="bg1"/>
                  </a:solidFill>
                  <a:cs typeface="+mn-ea"/>
                  <a:sym typeface="+mn-lt"/>
                </a:rPr>
                <a:t>文本</a:t>
              </a:r>
            </a:p>
          </p:txBody>
        </p:sp>
      </p:grpSp>
      <p:grpSp>
        <p:nvGrpSpPr>
          <p:cNvPr id="32" name="组合 39">
            <a:extLst>
              <a:ext uri="{FF2B5EF4-FFF2-40B4-BE49-F238E27FC236}">
                <a16:creationId xmlns:a16="http://schemas.microsoft.com/office/drawing/2014/main" xmlns:mc="http://schemas.openxmlformats.org/markup-compatibility/2006" xmlns:p14="http://schemas.microsoft.com/office/powerpoint/2010/main" xmlns="" id="{7A8D96E3-36D0-43A7-B112-A8DAEDD48800}"/>
              </a:ext>
            </a:extLst>
          </p:cNvPr>
          <p:cNvGrpSpPr/>
          <p:nvPr/>
        </p:nvGrpSpPr>
        <p:grpSpPr>
          <a:xfrm>
            <a:off x="5548601" y="1857321"/>
            <a:ext cx="1448545" cy="1249130"/>
            <a:chOff x="3660996" y="1863907"/>
            <a:chExt cx="1670586" cy="1440160"/>
          </a:xfrm>
          <a:effectLst/>
        </p:grpSpPr>
        <p:sp>
          <p:nvSpPr>
            <p:cNvPr id="33" name="六边形 32">
              <a:extLst>
                <a:ext uri="{FF2B5EF4-FFF2-40B4-BE49-F238E27FC236}">
                  <a16:creationId xmlns:a16="http://schemas.microsoft.com/office/drawing/2014/main" xmlns:mc="http://schemas.openxmlformats.org/markup-compatibility/2006" xmlns:p14="http://schemas.microsoft.com/office/powerpoint/2010/main" xmlns="" id="{25E98A57-6FF0-43BF-AA6A-4C85A4471753}"/>
                </a:ext>
              </a:extLst>
            </p:cNvPr>
            <p:cNvSpPr/>
            <p:nvPr/>
          </p:nvSpPr>
          <p:spPr>
            <a:xfrm>
              <a:off x="3660996" y="1863907"/>
              <a:ext cx="1670586" cy="1440160"/>
            </a:xfrm>
            <a:prstGeom prst="hexagon">
              <a:avLst/>
            </a:prstGeom>
            <a:gradFill flip="none" rotWithShape="1">
              <a:gsLst>
                <a:gs pos="100000">
                  <a:srgbClr val="17242F"/>
                </a:gs>
                <a:gs pos="0">
                  <a:srgbClr val="324C64"/>
                </a:gs>
              </a:gsLst>
              <a:path path="circle">
                <a:fillToRect l="50000" t="50000" r="50000" b="50000"/>
              </a:path>
              <a:tileRect/>
            </a:gra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34" name="六边形 33">
              <a:extLst>
                <a:ext uri="{FF2B5EF4-FFF2-40B4-BE49-F238E27FC236}">
                  <a16:creationId xmlns:a16="http://schemas.microsoft.com/office/drawing/2014/main" xmlns:mc="http://schemas.openxmlformats.org/markup-compatibility/2006" xmlns:p14="http://schemas.microsoft.com/office/powerpoint/2010/main" xmlns="" id="{E445E1C1-7204-4B42-9371-BFB8B7F45828}"/>
                </a:ext>
              </a:extLst>
            </p:cNvPr>
            <p:cNvSpPr/>
            <p:nvPr/>
          </p:nvSpPr>
          <p:spPr>
            <a:xfrm>
              <a:off x="3731072" y="1916477"/>
              <a:ext cx="1524799" cy="1314482"/>
            </a:xfrm>
            <a:prstGeom prst="hexagon">
              <a:avLst/>
            </a:prstGeom>
            <a:gradFill flip="none" rotWithShape="1">
              <a:gsLst>
                <a:gs pos="100000">
                  <a:srgbClr val="17242F"/>
                </a:gs>
                <a:gs pos="0">
                  <a:srgbClr val="324C64"/>
                </a:gs>
              </a:gsLst>
              <a:path path="circle">
                <a:fillToRect l="50000" t="50000" r="50000" b="50000"/>
              </a:path>
              <a:tileRect/>
            </a:gra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添加</a:t>
              </a:r>
              <a:endParaRPr lang="en-US" altLang="zh-CN" dirty="0">
                <a:solidFill>
                  <a:schemeClr val="bg1"/>
                </a:solidFill>
                <a:cs typeface="+mn-ea"/>
                <a:sym typeface="+mn-lt"/>
              </a:endParaRPr>
            </a:p>
            <a:p>
              <a:pPr algn="ctr"/>
              <a:r>
                <a:rPr lang="zh-CN" altLang="en-US" dirty="0">
                  <a:solidFill>
                    <a:schemeClr val="bg1"/>
                  </a:solidFill>
                  <a:cs typeface="+mn-ea"/>
                  <a:sym typeface="+mn-lt"/>
                </a:rPr>
                <a:t>文本</a:t>
              </a:r>
            </a:p>
          </p:txBody>
        </p:sp>
      </p:grpSp>
      <p:cxnSp>
        <p:nvCxnSpPr>
          <p:cNvPr id="35" name="直接连接符 34">
            <a:extLst>
              <a:ext uri="{FF2B5EF4-FFF2-40B4-BE49-F238E27FC236}">
                <a16:creationId xmlns:a16="http://schemas.microsoft.com/office/drawing/2014/main" xmlns:mc="http://schemas.openxmlformats.org/markup-compatibility/2006" xmlns:p14="http://schemas.microsoft.com/office/powerpoint/2010/main" xmlns="" id="{F3A0D23B-C6EC-4411-B97A-91CE923D5BFA}"/>
              </a:ext>
            </a:extLst>
          </p:cNvPr>
          <p:cNvCxnSpPr>
            <a:cxnSpLocks/>
            <a:stCxn id="27" idx="3"/>
          </p:cNvCxnSpPr>
          <p:nvPr/>
        </p:nvCxnSpPr>
        <p:spPr>
          <a:xfrm flipH="1">
            <a:off x="1938130" y="3879361"/>
            <a:ext cx="800775" cy="0"/>
          </a:xfrm>
          <a:prstGeom prst="line">
            <a:avLst/>
          </a:prstGeom>
          <a:ln w="19050">
            <a:solidFill>
              <a:schemeClr val="bg1">
                <a:lumMod val="7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mc="http://schemas.openxmlformats.org/markup-compatibility/2006" xmlns:p14="http://schemas.microsoft.com/office/powerpoint/2010/main" xmlns="" id="{1C335FE8-4942-459D-A051-13CCB285E79E}"/>
              </a:ext>
            </a:extLst>
          </p:cNvPr>
          <p:cNvCxnSpPr/>
          <p:nvPr/>
        </p:nvCxnSpPr>
        <p:spPr>
          <a:xfrm flipH="1" flipV="1">
            <a:off x="3479801" y="2497058"/>
            <a:ext cx="911225" cy="313690"/>
          </a:xfrm>
          <a:prstGeom prst="line">
            <a:avLst/>
          </a:prstGeom>
          <a:ln w="19050">
            <a:solidFill>
              <a:schemeClr val="bg1">
                <a:lumMod val="7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mc="http://schemas.openxmlformats.org/markup-compatibility/2006" xmlns:p14="http://schemas.microsoft.com/office/powerpoint/2010/main" xmlns="" id="{E483C4E9-A53C-4FE4-BB35-8894B14E9685}"/>
              </a:ext>
            </a:extLst>
          </p:cNvPr>
          <p:cNvCxnSpPr>
            <a:cxnSpLocks/>
          </p:cNvCxnSpPr>
          <p:nvPr/>
        </p:nvCxnSpPr>
        <p:spPr>
          <a:xfrm>
            <a:off x="6216473" y="3079072"/>
            <a:ext cx="824575" cy="515327"/>
          </a:xfrm>
          <a:prstGeom prst="line">
            <a:avLst/>
          </a:prstGeom>
          <a:ln w="19050">
            <a:solidFill>
              <a:schemeClr val="bg1">
                <a:lumMod val="7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xmlns:mc="http://schemas.openxmlformats.org/markup-compatibility/2006" xmlns:p14="http://schemas.microsoft.com/office/powerpoint/2010/main" xmlns="" id="{D7D29E85-26E2-4DA8-B748-45CB0682BAD0}"/>
              </a:ext>
            </a:extLst>
          </p:cNvPr>
          <p:cNvGrpSpPr/>
          <p:nvPr/>
        </p:nvGrpSpPr>
        <p:grpSpPr>
          <a:xfrm>
            <a:off x="1432477" y="1732275"/>
            <a:ext cx="1983427" cy="1006826"/>
            <a:chOff x="1432477" y="1732275"/>
            <a:chExt cx="1983427" cy="1006826"/>
          </a:xfrm>
        </p:grpSpPr>
        <p:sp>
          <p:nvSpPr>
            <p:cNvPr id="44" name="TextBox 45">
              <a:extLst>
                <a:ext uri="{FF2B5EF4-FFF2-40B4-BE49-F238E27FC236}">
                  <a16:creationId xmlns:a16="http://schemas.microsoft.com/office/drawing/2014/main" xmlns:mc="http://schemas.openxmlformats.org/markup-compatibility/2006" xmlns:p14="http://schemas.microsoft.com/office/powerpoint/2010/main" xmlns="" id="{935AF959-8B8A-4666-AD1E-EFBF51FDE0D6}"/>
                </a:ext>
              </a:extLst>
            </p:cNvPr>
            <p:cNvSpPr txBox="1"/>
            <p:nvPr/>
          </p:nvSpPr>
          <p:spPr>
            <a:xfrm>
              <a:off x="1432478" y="2046604"/>
              <a:ext cx="1983426" cy="692497"/>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45" name="TextBox 35">
              <a:extLst>
                <a:ext uri="{FF2B5EF4-FFF2-40B4-BE49-F238E27FC236}">
                  <a16:creationId xmlns:a16="http://schemas.microsoft.com/office/drawing/2014/main" xmlns:mc="http://schemas.openxmlformats.org/markup-compatibility/2006" xmlns:p14="http://schemas.microsoft.com/office/powerpoint/2010/main" xmlns="" id="{13FEC39C-9A4E-4189-A525-EA7C4BA88D56}"/>
                </a:ext>
              </a:extLst>
            </p:cNvPr>
            <p:cNvSpPr txBox="1"/>
            <p:nvPr/>
          </p:nvSpPr>
          <p:spPr>
            <a:xfrm>
              <a:off x="1432477" y="1732275"/>
              <a:ext cx="1922664" cy="338554"/>
            </a:xfrm>
            <a:prstGeom prst="rect">
              <a:avLst/>
            </a:prstGeom>
            <a:noFill/>
            <a:effectLst/>
          </p:spPr>
          <p:txBody>
            <a:bodyPr wrap="square" rtlCol="0">
              <a:spAutoFit/>
            </a:bodyPr>
            <a:lstStyle/>
            <a:p>
              <a:r>
                <a:rPr lang="en-US" altLang="zh-CN" sz="1600" b="1" dirty="0">
                  <a:solidFill>
                    <a:srgbClr val="283C4F"/>
                  </a:solidFill>
                  <a:cs typeface="+mn-ea"/>
                  <a:sym typeface="+mn-lt"/>
                </a:rPr>
                <a:t>03.</a:t>
              </a:r>
              <a:r>
                <a:rPr lang="zh-CN" altLang="en-US" sz="1600" b="1" dirty="0">
                  <a:solidFill>
                    <a:srgbClr val="283C4F"/>
                  </a:solidFill>
                  <a:cs typeface="+mn-ea"/>
                  <a:sym typeface="+mn-lt"/>
                </a:rPr>
                <a:t>输入文本</a:t>
              </a:r>
            </a:p>
          </p:txBody>
        </p:sp>
      </p:grpSp>
      <p:grpSp>
        <p:nvGrpSpPr>
          <p:cNvPr id="62" name="组合 61">
            <a:extLst>
              <a:ext uri="{FF2B5EF4-FFF2-40B4-BE49-F238E27FC236}">
                <a16:creationId xmlns:a16="http://schemas.microsoft.com/office/drawing/2014/main" xmlns:mc="http://schemas.openxmlformats.org/markup-compatibility/2006" xmlns:p14="http://schemas.microsoft.com/office/powerpoint/2010/main" xmlns="" id="{42456C0E-0F57-476C-839A-5741C2B8330D}"/>
              </a:ext>
            </a:extLst>
          </p:cNvPr>
          <p:cNvGrpSpPr/>
          <p:nvPr/>
        </p:nvGrpSpPr>
        <p:grpSpPr>
          <a:xfrm>
            <a:off x="6366284" y="3663384"/>
            <a:ext cx="1922664" cy="1006826"/>
            <a:chOff x="6366284" y="3663384"/>
            <a:chExt cx="1922664" cy="1006826"/>
          </a:xfrm>
        </p:grpSpPr>
        <p:sp>
          <p:nvSpPr>
            <p:cNvPr id="46" name="TextBox 45">
              <a:extLst>
                <a:ext uri="{FF2B5EF4-FFF2-40B4-BE49-F238E27FC236}">
                  <a16:creationId xmlns:a16="http://schemas.microsoft.com/office/drawing/2014/main" xmlns:mc="http://schemas.openxmlformats.org/markup-compatibility/2006" xmlns:p14="http://schemas.microsoft.com/office/powerpoint/2010/main" xmlns="" id="{23FC6E5A-0A4E-43FA-B996-5747C2335181}"/>
                </a:ext>
              </a:extLst>
            </p:cNvPr>
            <p:cNvSpPr txBox="1"/>
            <p:nvPr/>
          </p:nvSpPr>
          <p:spPr>
            <a:xfrm>
              <a:off x="6366284" y="3977713"/>
              <a:ext cx="1743435" cy="692497"/>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47" name="TextBox 35">
              <a:extLst>
                <a:ext uri="{FF2B5EF4-FFF2-40B4-BE49-F238E27FC236}">
                  <a16:creationId xmlns:a16="http://schemas.microsoft.com/office/drawing/2014/main" xmlns:mc="http://schemas.openxmlformats.org/markup-compatibility/2006" xmlns:p14="http://schemas.microsoft.com/office/powerpoint/2010/main" xmlns="" id="{0C4DC49E-5767-4720-82FA-9B3C4F0D214B}"/>
                </a:ext>
              </a:extLst>
            </p:cNvPr>
            <p:cNvSpPr txBox="1"/>
            <p:nvPr/>
          </p:nvSpPr>
          <p:spPr>
            <a:xfrm>
              <a:off x="6366284" y="3663384"/>
              <a:ext cx="1922664" cy="338554"/>
            </a:xfrm>
            <a:prstGeom prst="rect">
              <a:avLst/>
            </a:prstGeom>
            <a:noFill/>
            <a:effectLst/>
          </p:spPr>
          <p:txBody>
            <a:bodyPr wrap="square" rtlCol="0">
              <a:spAutoFit/>
            </a:bodyPr>
            <a:lstStyle/>
            <a:p>
              <a:r>
                <a:rPr lang="en-US" altLang="zh-CN" sz="1600" b="1" dirty="0">
                  <a:solidFill>
                    <a:srgbClr val="283C4F"/>
                  </a:solidFill>
                  <a:cs typeface="+mn-ea"/>
                  <a:sym typeface="+mn-lt"/>
                </a:rPr>
                <a:t>02.</a:t>
              </a:r>
              <a:r>
                <a:rPr lang="zh-CN" altLang="en-US" sz="1600" b="1" dirty="0">
                  <a:solidFill>
                    <a:srgbClr val="283C4F"/>
                  </a:solidFill>
                  <a:cs typeface="+mn-ea"/>
                  <a:sym typeface="+mn-lt"/>
                </a:rPr>
                <a:t>输入文本</a:t>
              </a:r>
            </a:p>
          </p:txBody>
        </p:sp>
      </p:grpSp>
      <p:grpSp>
        <p:nvGrpSpPr>
          <p:cNvPr id="65" name="组合 64">
            <a:extLst>
              <a:ext uri="{FF2B5EF4-FFF2-40B4-BE49-F238E27FC236}">
                <a16:creationId xmlns:a16="http://schemas.microsoft.com/office/drawing/2014/main" xmlns:mc="http://schemas.openxmlformats.org/markup-compatibility/2006" xmlns:p14="http://schemas.microsoft.com/office/powerpoint/2010/main" xmlns="" id="{FF3740DA-6ADB-4DBE-A5BB-90614F205200}"/>
              </a:ext>
            </a:extLst>
          </p:cNvPr>
          <p:cNvGrpSpPr/>
          <p:nvPr/>
        </p:nvGrpSpPr>
        <p:grpSpPr>
          <a:xfrm>
            <a:off x="589805" y="3695667"/>
            <a:ext cx="1922664" cy="1006826"/>
            <a:chOff x="589805" y="3695667"/>
            <a:chExt cx="1922664" cy="1006826"/>
          </a:xfrm>
        </p:grpSpPr>
        <p:sp>
          <p:nvSpPr>
            <p:cNvPr id="48" name="TextBox 45">
              <a:extLst>
                <a:ext uri="{FF2B5EF4-FFF2-40B4-BE49-F238E27FC236}">
                  <a16:creationId xmlns:a16="http://schemas.microsoft.com/office/drawing/2014/main" xmlns:mc="http://schemas.openxmlformats.org/markup-compatibility/2006" xmlns:p14="http://schemas.microsoft.com/office/powerpoint/2010/main" xmlns="" id="{0DFDF88B-069F-4D66-856C-A91190177B0C}"/>
                </a:ext>
              </a:extLst>
            </p:cNvPr>
            <p:cNvSpPr txBox="1"/>
            <p:nvPr/>
          </p:nvSpPr>
          <p:spPr>
            <a:xfrm>
              <a:off x="589805" y="4009996"/>
              <a:ext cx="1922663" cy="692497"/>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49" name="TextBox 35">
              <a:extLst>
                <a:ext uri="{FF2B5EF4-FFF2-40B4-BE49-F238E27FC236}">
                  <a16:creationId xmlns:a16="http://schemas.microsoft.com/office/drawing/2014/main" xmlns:mc="http://schemas.openxmlformats.org/markup-compatibility/2006" xmlns:p14="http://schemas.microsoft.com/office/powerpoint/2010/main" xmlns="" id="{82BFF264-445F-4A06-A50B-3D6823DA5497}"/>
                </a:ext>
              </a:extLst>
            </p:cNvPr>
            <p:cNvSpPr txBox="1"/>
            <p:nvPr/>
          </p:nvSpPr>
          <p:spPr>
            <a:xfrm>
              <a:off x="589805" y="3695667"/>
              <a:ext cx="1922664" cy="338554"/>
            </a:xfrm>
            <a:prstGeom prst="rect">
              <a:avLst/>
            </a:prstGeom>
            <a:noFill/>
            <a:effectLst/>
          </p:spPr>
          <p:txBody>
            <a:bodyPr wrap="square" rtlCol="0">
              <a:spAutoFit/>
            </a:bodyPr>
            <a:lstStyle/>
            <a:p>
              <a:r>
                <a:rPr lang="en-US" altLang="zh-CN" sz="1600" b="1" dirty="0">
                  <a:solidFill>
                    <a:srgbClr val="283C4F"/>
                  </a:solidFill>
                  <a:cs typeface="+mn-ea"/>
                  <a:sym typeface="+mn-lt"/>
                </a:rPr>
                <a:t>04.</a:t>
              </a:r>
              <a:r>
                <a:rPr lang="zh-CN" altLang="en-US" sz="1600" b="1" dirty="0">
                  <a:solidFill>
                    <a:srgbClr val="283C4F"/>
                  </a:solidFill>
                  <a:cs typeface="+mn-ea"/>
                  <a:sym typeface="+mn-lt"/>
                </a:rPr>
                <a:t>输入文本</a:t>
              </a:r>
            </a:p>
          </p:txBody>
        </p:sp>
      </p:grpSp>
      <p:grpSp>
        <p:nvGrpSpPr>
          <p:cNvPr id="50" name="组合 39">
            <a:extLst>
              <a:ext uri="{FF2B5EF4-FFF2-40B4-BE49-F238E27FC236}">
                <a16:creationId xmlns:a16="http://schemas.microsoft.com/office/drawing/2014/main" xmlns:mc="http://schemas.openxmlformats.org/markup-compatibility/2006" xmlns:p14="http://schemas.microsoft.com/office/powerpoint/2010/main" xmlns="" id="{61F29BF5-CCAB-432D-82EE-ADA11706AE2B}"/>
              </a:ext>
            </a:extLst>
          </p:cNvPr>
          <p:cNvGrpSpPr/>
          <p:nvPr/>
        </p:nvGrpSpPr>
        <p:grpSpPr>
          <a:xfrm>
            <a:off x="4121802" y="1068187"/>
            <a:ext cx="1448545" cy="1249130"/>
            <a:chOff x="3660996" y="1863907"/>
            <a:chExt cx="1670586" cy="1440160"/>
          </a:xfrm>
          <a:effectLst/>
        </p:grpSpPr>
        <p:sp>
          <p:nvSpPr>
            <p:cNvPr id="51" name="六边形 50">
              <a:extLst>
                <a:ext uri="{FF2B5EF4-FFF2-40B4-BE49-F238E27FC236}">
                  <a16:creationId xmlns:a16="http://schemas.microsoft.com/office/drawing/2014/main" xmlns:mc="http://schemas.openxmlformats.org/markup-compatibility/2006" xmlns:p14="http://schemas.microsoft.com/office/powerpoint/2010/main" xmlns="" id="{7658C698-C356-4FD5-B610-C0FB03E66F04}"/>
                </a:ext>
              </a:extLst>
            </p:cNvPr>
            <p:cNvSpPr/>
            <p:nvPr/>
          </p:nvSpPr>
          <p:spPr>
            <a:xfrm>
              <a:off x="3660996" y="1863907"/>
              <a:ext cx="1670586" cy="1440160"/>
            </a:xfrm>
            <a:prstGeom prst="hexagon">
              <a:avLst/>
            </a:prstGeom>
            <a:gradFill flip="none" rotWithShape="1">
              <a:gsLst>
                <a:gs pos="100000">
                  <a:srgbClr val="17242F"/>
                </a:gs>
                <a:gs pos="0">
                  <a:srgbClr val="324C64"/>
                </a:gs>
              </a:gsLst>
              <a:path path="circle">
                <a:fillToRect l="50000" t="50000" r="50000" b="50000"/>
              </a:path>
              <a:tileRect/>
            </a:gra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54" name="六边形 53">
              <a:extLst>
                <a:ext uri="{FF2B5EF4-FFF2-40B4-BE49-F238E27FC236}">
                  <a16:creationId xmlns:a16="http://schemas.microsoft.com/office/drawing/2014/main" xmlns:mc="http://schemas.openxmlformats.org/markup-compatibility/2006" xmlns:p14="http://schemas.microsoft.com/office/powerpoint/2010/main" xmlns="" id="{5C6DDAE2-17C2-4B94-AF2D-C8EF4D20D271}"/>
                </a:ext>
              </a:extLst>
            </p:cNvPr>
            <p:cNvSpPr/>
            <p:nvPr/>
          </p:nvSpPr>
          <p:spPr>
            <a:xfrm>
              <a:off x="3731072" y="1916477"/>
              <a:ext cx="1524799" cy="1314482"/>
            </a:xfrm>
            <a:prstGeom prst="hexagon">
              <a:avLst/>
            </a:prstGeom>
            <a:gradFill flip="none" rotWithShape="1">
              <a:gsLst>
                <a:gs pos="100000">
                  <a:srgbClr val="17242F"/>
                </a:gs>
                <a:gs pos="0">
                  <a:srgbClr val="324C64"/>
                </a:gs>
              </a:gsLst>
              <a:path path="circle">
                <a:fillToRect l="50000" t="50000" r="50000" b="50000"/>
              </a:path>
              <a:tileRect/>
            </a:gra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添加</a:t>
              </a:r>
              <a:endParaRPr lang="en-US" altLang="zh-CN" dirty="0">
                <a:solidFill>
                  <a:schemeClr val="bg1"/>
                </a:solidFill>
                <a:cs typeface="+mn-ea"/>
                <a:sym typeface="+mn-lt"/>
              </a:endParaRPr>
            </a:p>
            <a:p>
              <a:pPr algn="ctr"/>
              <a:r>
                <a:rPr lang="zh-CN" altLang="en-US" dirty="0">
                  <a:solidFill>
                    <a:schemeClr val="bg1"/>
                  </a:solidFill>
                  <a:cs typeface="+mn-ea"/>
                  <a:sym typeface="+mn-lt"/>
                </a:rPr>
                <a:t>文本</a:t>
              </a:r>
            </a:p>
          </p:txBody>
        </p:sp>
      </p:grpSp>
      <p:cxnSp>
        <p:nvCxnSpPr>
          <p:cNvPr id="55" name="直接连接符 54">
            <a:extLst>
              <a:ext uri="{FF2B5EF4-FFF2-40B4-BE49-F238E27FC236}">
                <a16:creationId xmlns:a16="http://schemas.microsoft.com/office/drawing/2014/main" xmlns:mc="http://schemas.openxmlformats.org/markup-compatibility/2006" xmlns:p14="http://schemas.microsoft.com/office/powerpoint/2010/main" xmlns="" id="{3996BF15-3939-4890-98D6-350E982F023B}"/>
              </a:ext>
            </a:extLst>
          </p:cNvPr>
          <p:cNvCxnSpPr>
            <a:cxnSpLocks/>
          </p:cNvCxnSpPr>
          <p:nvPr/>
        </p:nvCxnSpPr>
        <p:spPr>
          <a:xfrm flipV="1">
            <a:off x="5410200" y="1141562"/>
            <a:ext cx="987065" cy="268959"/>
          </a:xfrm>
          <a:prstGeom prst="line">
            <a:avLst/>
          </a:prstGeom>
          <a:ln w="19050">
            <a:solidFill>
              <a:schemeClr val="bg1">
                <a:lumMod val="7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xmlns:mc="http://schemas.openxmlformats.org/markup-compatibility/2006" xmlns:p14="http://schemas.microsoft.com/office/powerpoint/2010/main" xmlns="" id="{8E91BBC9-1ACF-4447-B852-C653C09A0F0E}"/>
              </a:ext>
            </a:extLst>
          </p:cNvPr>
          <p:cNvGrpSpPr/>
          <p:nvPr/>
        </p:nvGrpSpPr>
        <p:grpSpPr>
          <a:xfrm>
            <a:off x="6397265" y="890493"/>
            <a:ext cx="2274419" cy="787279"/>
            <a:chOff x="6397265" y="890493"/>
            <a:chExt cx="2274419" cy="787279"/>
          </a:xfrm>
        </p:grpSpPr>
        <p:sp>
          <p:nvSpPr>
            <p:cNvPr id="56" name="TextBox 45">
              <a:extLst>
                <a:ext uri="{FF2B5EF4-FFF2-40B4-BE49-F238E27FC236}">
                  <a16:creationId xmlns:a16="http://schemas.microsoft.com/office/drawing/2014/main" xmlns:mc="http://schemas.openxmlformats.org/markup-compatibility/2006" xmlns:p14="http://schemas.microsoft.com/office/powerpoint/2010/main" xmlns="" id="{2B9ABACE-4931-4D9D-AF11-D5F9B83B065B}"/>
                </a:ext>
              </a:extLst>
            </p:cNvPr>
            <p:cNvSpPr txBox="1"/>
            <p:nvPr/>
          </p:nvSpPr>
          <p:spPr>
            <a:xfrm>
              <a:off x="6397265" y="1204822"/>
              <a:ext cx="2274419" cy="472950"/>
            </a:xfrm>
            <a:prstGeom prst="rect">
              <a:avLst/>
            </a:prstGeom>
            <a:noFill/>
          </p:spPr>
          <p:txBody>
            <a:bodyPr wrap="square" rtlCol="0">
              <a:spAutoFit/>
            </a:bodyPr>
            <a:lstStyle/>
            <a:p>
              <a:pPr>
                <a:lnSpc>
                  <a:spcPct val="130000"/>
                </a:lnSpc>
              </a:pPr>
              <a:r>
                <a:rPr lang="zh-CN" altLang="en-US" sz="1000" dirty="0">
                  <a:solidFill>
                    <a:srgbClr val="283C4F"/>
                  </a:solidFill>
                  <a:cs typeface="+mn-ea"/>
                  <a:sym typeface="+mn-lt"/>
                </a:rPr>
                <a:t>这里可以添加主要内容这里可以添加主要内容这里可以添加主要内容</a:t>
              </a:r>
              <a:endParaRPr lang="en-US" altLang="zh-CN" sz="1000" dirty="0">
                <a:solidFill>
                  <a:srgbClr val="283C4F"/>
                </a:solidFill>
                <a:cs typeface="+mn-ea"/>
                <a:sym typeface="+mn-lt"/>
              </a:endParaRPr>
            </a:p>
          </p:txBody>
        </p:sp>
        <p:sp>
          <p:nvSpPr>
            <p:cNvPr id="58" name="TextBox 35">
              <a:extLst>
                <a:ext uri="{FF2B5EF4-FFF2-40B4-BE49-F238E27FC236}">
                  <a16:creationId xmlns:a16="http://schemas.microsoft.com/office/drawing/2014/main" xmlns:mc="http://schemas.openxmlformats.org/markup-compatibility/2006" xmlns:p14="http://schemas.microsoft.com/office/powerpoint/2010/main" xmlns="" id="{7471AEC5-7EC8-4DCC-B783-62778F39055A}"/>
                </a:ext>
              </a:extLst>
            </p:cNvPr>
            <p:cNvSpPr txBox="1"/>
            <p:nvPr/>
          </p:nvSpPr>
          <p:spPr>
            <a:xfrm>
              <a:off x="6397265" y="890493"/>
              <a:ext cx="1922664" cy="338554"/>
            </a:xfrm>
            <a:prstGeom prst="rect">
              <a:avLst/>
            </a:prstGeom>
            <a:noFill/>
            <a:effectLst/>
          </p:spPr>
          <p:txBody>
            <a:bodyPr wrap="square" rtlCol="0">
              <a:spAutoFit/>
            </a:bodyPr>
            <a:lstStyle/>
            <a:p>
              <a:r>
                <a:rPr lang="en-US" altLang="zh-CN" sz="1600" b="1" dirty="0">
                  <a:solidFill>
                    <a:srgbClr val="283C4F"/>
                  </a:solidFill>
                  <a:cs typeface="+mn-ea"/>
                  <a:sym typeface="+mn-lt"/>
                </a:rPr>
                <a:t>01.</a:t>
              </a:r>
              <a:r>
                <a:rPr lang="zh-CN" altLang="en-US" sz="1600" b="1" dirty="0">
                  <a:solidFill>
                    <a:srgbClr val="283C4F"/>
                  </a:solidFill>
                  <a:cs typeface="+mn-ea"/>
                  <a:sym typeface="+mn-lt"/>
                </a:rPr>
                <a:t>输入文本</a:t>
              </a:r>
            </a:p>
          </p:txBody>
        </p:sp>
      </p:grpSp>
    </p:spTree>
    <p:extLst>
      <p:ext uri="{BB962C8B-B14F-4D97-AF65-F5344CB8AC3E}">
        <p14:creationId xmlns:p14="http://schemas.microsoft.com/office/powerpoint/2010/main" val="249622694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2" presetClass="entr" presetSubtype="4" fill="hold" nodeType="after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500" fill="hold"/>
                                        <p:tgtEl>
                                          <p:spTgt spid="50"/>
                                        </p:tgtEl>
                                        <p:attrNameLst>
                                          <p:attrName>ppt_x</p:attrName>
                                        </p:attrNameLst>
                                      </p:cBhvr>
                                      <p:tavLst>
                                        <p:tav tm="0">
                                          <p:val>
                                            <p:strVal val="#ppt_x"/>
                                          </p:val>
                                        </p:tav>
                                        <p:tav tm="100000">
                                          <p:val>
                                            <p:strVal val="#ppt_x"/>
                                          </p:val>
                                        </p:tav>
                                      </p:tavLst>
                                    </p:anim>
                                    <p:anim calcmode="lin" valueType="num">
                                      <p:cBhvr additive="base">
                                        <p:cTn id="27" dur="500" fill="hold"/>
                                        <p:tgtEl>
                                          <p:spTgt spid="50"/>
                                        </p:tgtEl>
                                        <p:attrNameLst>
                                          <p:attrName>ppt_y</p:attrName>
                                        </p:attrNameLst>
                                      </p:cBhvr>
                                      <p:tavLst>
                                        <p:tav tm="0">
                                          <p:val>
                                            <p:strVal val="1+#ppt_h/2"/>
                                          </p:val>
                                        </p:tav>
                                        <p:tav tm="100000">
                                          <p:val>
                                            <p:strVal val="#ppt_y"/>
                                          </p:val>
                                        </p:tav>
                                      </p:tavLst>
                                    </p:anim>
                                  </p:childTnLst>
                                </p:cTn>
                              </p:par>
                            </p:childTnLst>
                          </p:cTn>
                        </p:par>
                        <p:par>
                          <p:cTn id="28" fill="hold">
                            <p:stCondLst>
                              <p:cond delay="2600"/>
                            </p:stCondLst>
                            <p:childTnLst>
                              <p:par>
                                <p:cTn id="29" presetID="22" presetClass="entr" presetSubtype="8"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100"/>
                            </p:stCondLst>
                            <p:childTnLst>
                              <p:par>
                                <p:cTn id="33" presetID="14" presetClass="entr" presetSubtype="10"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randombar(horizontal)">
                                      <p:cBhvr>
                                        <p:cTn id="35" dur="500"/>
                                        <p:tgtEl>
                                          <p:spTgt spid="61"/>
                                        </p:tgtEl>
                                      </p:cBhvr>
                                    </p:animEffect>
                                  </p:childTnLst>
                                </p:cTn>
                              </p:par>
                            </p:childTnLst>
                          </p:cTn>
                        </p:par>
                        <p:par>
                          <p:cTn id="36" fill="hold">
                            <p:stCondLst>
                              <p:cond delay="3600"/>
                            </p:stCondLst>
                            <p:childTnLst>
                              <p:par>
                                <p:cTn id="37" presetID="2" presetClass="entr" presetSubtype="4"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childTnLst>
                          </p:cTn>
                        </p:par>
                        <p:par>
                          <p:cTn id="41" fill="hold">
                            <p:stCondLst>
                              <p:cond delay="4100"/>
                            </p:stCondLst>
                            <p:childTnLst>
                              <p:par>
                                <p:cTn id="42" presetID="22" presetClass="entr" presetSubtype="8" fill="hold"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childTnLst>
                          </p:cTn>
                        </p:par>
                        <p:par>
                          <p:cTn id="45" fill="hold">
                            <p:stCondLst>
                              <p:cond delay="4600"/>
                            </p:stCondLst>
                            <p:childTnLst>
                              <p:par>
                                <p:cTn id="46" presetID="14" presetClass="entr" presetSubtype="10" fill="hold"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randombar(horizontal)">
                                      <p:cBhvr>
                                        <p:cTn id="48" dur="500"/>
                                        <p:tgtEl>
                                          <p:spTgt spid="62"/>
                                        </p:tgtEl>
                                      </p:cBhvr>
                                    </p:animEffect>
                                  </p:childTnLst>
                                </p:cTn>
                              </p:par>
                            </p:childTnLst>
                          </p:cTn>
                        </p:par>
                        <p:par>
                          <p:cTn id="49" fill="hold">
                            <p:stCondLst>
                              <p:cond delay="5100"/>
                            </p:stCondLst>
                            <p:childTnLst>
                              <p:par>
                                <p:cTn id="50" presetID="2" presetClass="entr" presetSubtype="4"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5600"/>
                            </p:stCondLst>
                            <p:childTnLst>
                              <p:par>
                                <p:cTn id="55" presetID="22" presetClass="entr" presetSubtype="2"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right)">
                                      <p:cBhvr>
                                        <p:cTn id="57" dur="500"/>
                                        <p:tgtEl>
                                          <p:spTgt spid="36"/>
                                        </p:tgtEl>
                                      </p:cBhvr>
                                    </p:animEffect>
                                  </p:childTnLst>
                                </p:cTn>
                              </p:par>
                            </p:childTnLst>
                          </p:cTn>
                        </p:par>
                        <p:par>
                          <p:cTn id="58" fill="hold">
                            <p:stCondLst>
                              <p:cond delay="6100"/>
                            </p:stCondLst>
                            <p:childTnLst>
                              <p:par>
                                <p:cTn id="59" presetID="14" presetClass="entr" presetSubtype="10" fill="hold" nodeType="after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randombar(horizontal)">
                                      <p:cBhvr>
                                        <p:cTn id="61" dur="500"/>
                                        <p:tgtEl>
                                          <p:spTgt spid="64"/>
                                        </p:tgtEl>
                                      </p:cBhvr>
                                    </p:animEffect>
                                  </p:childTnLst>
                                </p:cTn>
                              </p:par>
                            </p:childTnLst>
                          </p:cTn>
                        </p:par>
                        <p:par>
                          <p:cTn id="62" fill="hold">
                            <p:stCondLst>
                              <p:cond delay="6600"/>
                            </p:stCondLst>
                            <p:childTnLst>
                              <p:par>
                                <p:cTn id="63" presetID="2" presetClass="entr" presetSubtype="4"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par>
                          <p:cTn id="67" fill="hold">
                            <p:stCondLst>
                              <p:cond delay="7100"/>
                            </p:stCondLst>
                            <p:childTnLst>
                              <p:par>
                                <p:cTn id="68" presetID="22" presetClass="entr" presetSubtype="2" fill="hold"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right)">
                                      <p:cBhvr>
                                        <p:cTn id="70" dur="500"/>
                                        <p:tgtEl>
                                          <p:spTgt spid="35"/>
                                        </p:tgtEl>
                                      </p:cBhvr>
                                    </p:animEffect>
                                  </p:childTnLst>
                                </p:cTn>
                              </p:par>
                            </p:childTnLst>
                          </p:cTn>
                        </p:par>
                        <p:par>
                          <p:cTn id="71" fill="hold">
                            <p:stCondLst>
                              <p:cond delay="7600"/>
                            </p:stCondLst>
                            <p:childTnLst>
                              <p:par>
                                <p:cTn id="72" presetID="14" presetClass="entr" presetSubtype="10" fill="hold" nodeType="after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randombar(horizontal)">
                                      <p:cBhvr>
                                        <p:cTn id="7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3.</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项目发展规划</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
        <p:nvSpPr>
          <p:cNvPr id="8" name="KSO_Shape">
            <a:extLst>
              <a:ext uri="{FF2B5EF4-FFF2-40B4-BE49-F238E27FC236}">
                <a16:creationId xmlns:a16="http://schemas.microsoft.com/office/drawing/2014/main" xmlns:mc="http://schemas.openxmlformats.org/markup-compatibility/2006" xmlns:p14="http://schemas.microsoft.com/office/powerpoint/2010/main" xmlns="" id="{812AF574-BC99-4C66-BDBB-9938FDE1AE6F}"/>
              </a:ext>
            </a:extLst>
          </p:cNvPr>
          <p:cNvSpPr/>
          <p:nvPr/>
        </p:nvSpPr>
        <p:spPr bwMode="auto">
          <a:xfrm>
            <a:off x="996198" y="2103244"/>
            <a:ext cx="2969975" cy="2292985"/>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gradFill>
            <a:gsLst>
              <a:gs pos="100000">
                <a:srgbClr val="17242F"/>
              </a:gs>
              <a:gs pos="0">
                <a:srgbClr val="324C64"/>
              </a:gs>
            </a:gsLst>
            <a:path path="circle">
              <a:fillToRect l="50000" t="50000" r="50000" b="50000"/>
            </a:path>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502" dirty="0">
              <a:solidFill>
                <a:prstClr val="black">
                  <a:lumMod val="75000"/>
                  <a:lumOff val="25000"/>
                </a:prstClr>
              </a:solidFill>
              <a:latin typeface="+mn-lt"/>
              <a:ea typeface="+mn-ea"/>
              <a:cs typeface="+mn-ea"/>
              <a:sym typeface="+mn-lt"/>
            </a:endParaRPr>
          </a:p>
        </p:txBody>
      </p:sp>
      <p:sp>
        <p:nvSpPr>
          <p:cNvPr id="9" name="文本框 8">
            <a:extLst>
              <a:ext uri="{FF2B5EF4-FFF2-40B4-BE49-F238E27FC236}">
                <a16:creationId xmlns:a16="http://schemas.microsoft.com/office/drawing/2014/main" xmlns:mc="http://schemas.openxmlformats.org/markup-compatibility/2006" xmlns:p14="http://schemas.microsoft.com/office/powerpoint/2010/main" xmlns="" id="{582C5401-AE33-481E-9303-3FC1391B2FF1}"/>
              </a:ext>
            </a:extLst>
          </p:cNvPr>
          <p:cNvSpPr txBox="1"/>
          <p:nvPr/>
        </p:nvSpPr>
        <p:spPr>
          <a:xfrm>
            <a:off x="5268609" y="1530219"/>
            <a:ext cx="2396811" cy="461665"/>
          </a:xfrm>
          <a:prstGeom prst="rect">
            <a:avLst/>
          </a:prstGeom>
          <a:noFill/>
        </p:spPr>
        <p:txBody>
          <a:bodyPr wrap="none" rtlCol="0">
            <a:spAutoFit/>
          </a:bodyPr>
          <a:lstStyle/>
          <a:p>
            <a:pPr algn="ctr" fontAlgn="base">
              <a:spcBef>
                <a:spcPct val="0"/>
              </a:spcBef>
              <a:spcAft>
                <a:spcPct val="0"/>
              </a:spcAft>
            </a:pPr>
            <a:r>
              <a:rPr lang="zh-CN" altLang="en-US" sz="2400" b="1" dirty="0">
                <a:solidFill>
                  <a:srgbClr val="17242F"/>
                </a:solidFill>
                <a:cs typeface="+mn-ea"/>
                <a:sym typeface="+mn-lt"/>
              </a:rPr>
              <a:t>→  整体规划  →</a:t>
            </a:r>
          </a:p>
        </p:txBody>
      </p:sp>
      <p:sp>
        <p:nvSpPr>
          <p:cNvPr id="10" name="矩形 9">
            <a:extLst>
              <a:ext uri="{FF2B5EF4-FFF2-40B4-BE49-F238E27FC236}">
                <a16:creationId xmlns:a16="http://schemas.microsoft.com/office/drawing/2014/main" xmlns:mc="http://schemas.openxmlformats.org/markup-compatibility/2006" xmlns:p14="http://schemas.microsoft.com/office/powerpoint/2010/main" xmlns="" id="{DBE4916E-9B7D-4833-AF62-0FB954CB0CF1}"/>
              </a:ext>
            </a:extLst>
          </p:cNvPr>
          <p:cNvSpPr/>
          <p:nvPr/>
        </p:nvSpPr>
        <p:spPr>
          <a:xfrm>
            <a:off x="4814349" y="3439496"/>
            <a:ext cx="3510177" cy="923330"/>
          </a:xfrm>
          <a:prstGeom prst="rect">
            <a:avLst/>
          </a:prstGeom>
        </p:spPr>
        <p:txBody>
          <a:bodyPr wrap="square">
            <a:spAutoFit/>
          </a:bodyPr>
          <a:lstStyle/>
          <a:p>
            <a:pPr>
              <a:lnSpc>
                <a:spcPct val="150000"/>
              </a:lnSpc>
            </a:pPr>
            <a:r>
              <a:rPr lang="zh-CN" altLang="en-US" sz="900" dirty="0">
                <a:solidFill>
                  <a:srgbClr val="283C4F"/>
                </a:solidFill>
                <a:cs typeface="+mn-ea"/>
                <a:sym typeface="+mn-lt"/>
              </a:rPr>
              <a:t>这里可以添加主要内容这里可以添加主要内容这里可以添加主要内容这里可以添加主要内容这里可以添加主要内容这里可以添加主要内容这里可以添加主要内容这里可以添加主要内容这里可以添加主要内容这里可以添加主要内容这里可以添加主要内容</a:t>
            </a:r>
            <a:endParaRPr lang="en-US" altLang="zh-CN" sz="900" dirty="0">
              <a:solidFill>
                <a:srgbClr val="283C4F"/>
              </a:solidFill>
              <a:cs typeface="+mn-ea"/>
              <a:sym typeface="+mn-lt"/>
            </a:endParaRPr>
          </a:p>
        </p:txBody>
      </p:sp>
      <p:sp>
        <p:nvSpPr>
          <p:cNvPr id="11" name="文本框 10">
            <a:extLst>
              <a:ext uri="{FF2B5EF4-FFF2-40B4-BE49-F238E27FC236}">
                <a16:creationId xmlns:a16="http://schemas.microsoft.com/office/drawing/2014/main" xmlns:mc="http://schemas.openxmlformats.org/markup-compatibility/2006" xmlns:p14="http://schemas.microsoft.com/office/powerpoint/2010/main" xmlns="" id="{9E08B38E-EFA5-43C6-A36B-16D777F96B12}"/>
              </a:ext>
            </a:extLst>
          </p:cNvPr>
          <p:cNvSpPr txBox="1"/>
          <p:nvPr/>
        </p:nvSpPr>
        <p:spPr>
          <a:xfrm>
            <a:off x="2154441" y="1280583"/>
            <a:ext cx="2050562" cy="822661"/>
          </a:xfrm>
          <a:prstGeom prst="rect">
            <a:avLst/>
          </a:prstGeom>
          <a:noFill/>
        </p:spPr>
        <p:txBody>
          <a:bodyPr wrap="none" rtlCol="0">
            <a:spAutoFit/>
          </a:bodyPr>
          <a:lstStyle/>
          <a:p>
            <a:pPr algn="ctr" fontAlgn="base">
              <a:spcBef>
                <a:spcPct val="0"/>
              </a:spcBef>
              <a:spcAft>
                <a:spcPct val="0"/>
              </a:spcAft>
            </a:pPr>
            <a:r>
              <a:rPr lang="en-US" altLang="zh-CN" sz="4746" b="1" dirty="0">
                <a:solidFill>
                  <a:srgbClr val="17242F"/>
                </a:solidFill>
                <a:cs typeface="+mn-ea"/>
                <a:sym typeface="+mn-lt"/>
              </a:rPr>
              <a:t>83.7%</a:t>
            </a:r>
            <a:endParaRPr lang="zh-CN" altLang="en-US" sz="4746" b="1" dirty="0">
              <a:solidFill>
                <a:srgbClr val="17242F"/>
              </a:solidFill>
              <a:cs typeface="+mn-ea"/>
              <a:sym typeface="+mn-lt"/>
            </a:endParaRPr>
          </a:p>
        </p:txBody>
      </p:sp>
      <p:sp>
        <p:nvSpPr>
          <p:cNvPr id="12" name="文本框 11">
            <a:extLst>
              <a:ext uri="{FF2B5EF4-FFF2-40B4-BE49-F238E27FC236}">
                <a16:creationId xmlns:a16="http://schemas.microsoft.com/office/drawing/2014/main" xmlns:mc="http://schemas.openxmlformats.org/markup-compatibility/2006" xmlns:p14="http://schemas.microsoft.com/office/powerpoint/2010/main" xmlns="" id="{053EE185-7573-4480-839E-91346AAF5108}"/>
              </a:ext>
            </a:extLst>
          </p:cNvPr>
          <p:cNvSpPr txBox="1"/>
          <p:nvPr/>
        </p:nvSpPr>
        <p:spPr>
          <a:xfrm>
            <a:off x="6079478" y="3056545"/>
            <a:ext cx="902811" cy="307777"/>
          </a:xfrm>
          <a:prstGeom prst="rect">
            <a:avLst/>
          </a:prstGeom>
          <a:noFill/>
        </p:spPr>
        <p:txBody>
          <a:bodyPr wrap="none" rtlCol="0">
            <a:spAutoFit/>
          </a:bodyPr>
          <a:lstStyle/>
          <a:p>
            <a:pPr algn="dist">
              <a:defRPr/>
            </a:pPr>
            <a:r>
              <a:rPr lang="zh-CN" altLang="en-US" sz="1400" b="1" dirty="0">
                <a:solidFill>
                  <a:srgbClr val="283C4F"/>
                </a:solidFill>
                <a:cs typeface="+mn-ea"/>
                <a:sym typeface="+mn-lt"/>
              </a:rPr>
              <a:t>添加标题</a:t>
            </a:r>
          </a:p>
        </p:txBody>
      </p:sp>
      <p:sp>
        <p:nvSpPr>
          <p:cNvPr id="13" name="文本框 12">
            <a:extLst>
              <a:ext uri="{FF2B5EF4-FFF2-40B4-BE49-F238E27FC236}">
                <a16:creationId xmlns:a16="http://schemas.microsoft.com/office/drawing/2014/main" xmlns:mc="http://schemas.openxmlformats.org/markup-compatibility/2006" xmlns:p14="http://schemas.microsoft.com/office/powerpoint/2010/main" xmlns="" id="{EB0E9F69-A95E-4A6D-B0FA-6C1E88E0CB23}"/>
              </a:ext>
            </a:extLst>
          </p:cNvPr>
          <p:cNvSpPr txBox="1"/>
          <p:nvPr/>
        </p:nvSpPr>
        <p:spPr>
          <a:xfrm>
            <a:off x="4714811" y="3056545"/>
            <a:ext cx="902811" cy="307777"/>
          </a:xfrm>
          <a:prstGeom prst="rect">
            <a:avLst/>
          </a:prstGeom>
          <a:noFill/>
        </p:spPr>
        <p:txBody>
          <a:bodyPr wrap="none" rtlCol="0">
            <a:spAutoFit/>
          </a:bodyPr>
          <a:lstStyle/>
          <a:p>
            <a:pPr algn="dist">
              <a:defRPr/>
            </a:pPr>
            <a:r>
              <a:rPr lang="zh-CN" altLang="en-US" sz="1400" b="1" dirty="0">
                <a:solidFill>
                  <a:srgbClr val="283C4F"/>
                </a:solidFill>
                <a:cs typeface="+mn-ea"/>
                <a:sym typeface="+mn-lt"/>
              </a:rPr>
              <a:t>添加标题</a:t>
            </a:r>
          </a:p>
        </p:txBody>
      </p:sp>
      <p:sp>
        <p:nvSpPr>
          <p:cNvPr id="14" name="文本框 13">
            <a:extLst>
              <a:ext uri="{FF2B5EF4-FFF2-40B4-BE49-F238E27FC236}">
                <a16:creationId xmlns:a16="http://schemas.microsoft.com/office/drawing/2014/main" xmlns:mc="http://schemas.openxmlformats.org/markup-compatibility/2006" xmlns:p14="http://schemas.microsoft.com/office/powerpoint/2010/main" xmlns="" id="{893BA1AE-462B-40E1-BC23-3E0A87468400}"/>
              </a:ext>
            </a:extLst>
          </p:cNvPr>
          <p:cNvSpPr txBox="1"/>
          <p:nvPr/>
        </p:nvSpPr>
        <p:spPr>
          <a:xfrm>
            <a:off x="7444146" y="3056545"/>
            <a:ext cx="902811" cy="307777"/>
          </a:xfrm>
          <a:prstGeom prst="rect">
            <a:avLst/>
          </a:prstGeom>
          <a:noFill/>
        </p:spPr>
        <p:txBody>
          <a:bodyPr wrap="none" rtlCol="0">
            <a:spAutoFit/>
          </a:bodyPr>
          <a:lstStyle/>
          <a:p>
            <a:pPr algn="dist">
              <a:defRPr/>
            </a:pPr>
            <a:r>
              <a:rPr lang="zh-CN" altLang="en-US" sz="1400" b="1" dirty="0">
                <a:solidFill>
                  <a:srgbClr val="283C4F"/>
                </a:solidFill>
                <a:cs typeface="+mn-ea"/>
                <a:sym typeface="+mn-lt"/>
              </a:rPr>
              <a:t>添加标题</a:t>
            </a:r>
          </a:p>
        </p:txBody>
      </p:sp>
      <p:grpSp>
        <p:nvGrpSpPr>
          <p:cNvPr id="15" name="组合 14">
            <a:extLst>
              <a:ext uri="{FF2B5EF4-FFF2-40B4-BE49-F238E27FC236}">
                <a16:creationId xmlns:a16="http://schemas.microsoft.com/office/drawing/2014/main" xmlns:mc="http://schemas.openxmlformats.org/markup-compatibility/2006" xmlns:p14="http://schemas.microsoft.com/office/powerpoint/2010/main" xmlns="" id="{D17E2D69-764E-4FA7-9171-E9CEC41CA3DC}"/>
              </a:ext>
            </a:extLst>
          </p:cNvPr>
          <p:cNvGrpSpPr/>
          <p:nvPr/>
        </p:nvGrpSpPr>
        <p:grpSpPr>
          <a:xfrm>
            <a:off x="4844166" y="2300296"/>
            <a:ext cx="676487" cy="607496"/>
            <a:chOff x="6473588" y="2894853"/>
            <a:chExt cx="855260" cy="768037"/>
          </a:xfrm>
        </p:grpSpPr>
        <p:sp>
          <p:nvSpPr>
            <p:cNvPr id="16" name="任意多边形 12">
              <a:extLst>
                <a:ext uri="{FF2B5EF4-FFF2-40B4-BE49-F238E27FC236}">
                  <a16:creationId xmlns:a16="http://schemas.microsoft.com/office/drawing/2014/main" xmlns:mc="http://schemas.openxmlformats.org/markup-compatibility/2006" xmlns:p14="http://schemas.microsoft.com/office/powerpoint/2010/main" xmlns="" id="{3E2C8AA5-39FD-45A2-8B79-EA336DE9FFED}"/>
                </a:ext>
              </a:extLst>
            </p:cNvPr>
            <p:cNvSpPr/>
            <p:nvPr/>
          </p:nvSpPr>
          <p:spPr>
            <a:xfrm>
              <a:off x="6473588" y="2894853"/>
              <a:ext cx="855260" cy="768037"/>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flip="none" rotWithShape="1">
              <a:gsLst>
                <a:gs pos="100000">
                  <a:srgbClr val="17242F"/>
                </a:gs>
                <a:gs pos="0">
                  <a:srgbClr val="324C64"/>
                </a:gs>
              </a:gsLst>
              <a:lin ang="2700000" scaled="1"/>
              <a:tileRect/>
            </a:gradFill>
            <a:ln w="3175" cap="flat" cmpd="sng" algn="ctr">
              <a:noFill/>
              <a:prstDash val="solid"/>
              <a:miter lim="800000"/>
            </a:ln>
            <a:effectLst/>
          </p:spPr>
          <p:txBody>
            <a:bodyPr rtlCol="0" anchor="ctr"/>
            <a:lstStyle/>
            <a:p>
              <a:pPr algn="ctr" fontAlgn="base">
                <a:spcBef>
                  <a:spcPct val="0"/>
                </a:spcBef>
                <a:spcAft>
                  <a:spcPct val="0"/>
                </a:spcAft>
                <a:defRPr/>
              </a:pPr>
              <a:endParaRPr lang="zh-CN" altLang="en-US" sz="2215" kern="0" dirty="0">
                <a:solidFill>
                  <a:prstClr val="black">
                    <a:lumMod val="75000"/>
                    <a:lumOff val="25000"/>
                  </a:prstClr>
                </a:solidFill>
                <a:cs typeface="+mn-ea"/>
                <a:sym typeface="+mn-lt"/>
              </a:endParaRPr>
            </a:p>
          </p:txBody>
        </p:sp>
        <p:sp>
          <p:nvSpPr>
            <p:cNvPr id="17" name="KSO_Shape">
              <a:extLst>
                <a:ext uri="{FF2B5EF4-FFF2-40B4-BE49-F238E27FC236}">
                  <a16:creationId xmlns:a16="http://schemas.microsoft.com/office/drawing/2014/main" xmlns:mc="http://schemas.openxmlformats.org/markup-compatibility/2006" xmlns:p14="http://schemas.microsoft.com/office/powerpoint/2010/main" xmlns="" id="{6767921F-5970-4E32-A3AC-C8C7E20EE4D3}"/>
                </a:ext>
              </a:extLst>
            </p:cNvPr>
            <p:cNvSpPr/>
            <p:nvPr/>
          </p:nvSpPr>
          <p:spPr bwMode="auto">
            <a:xfrm>
              <a:off x="6656198" y="3111690"/>
              <a:ext cx="474200" cy="385549"/>
            </a:xfrm>
            <a:custGeom>
              <a:avLst/>
              <a:gdLst>
                <a:gd name="T0" fmla="*/ 651924 w 6442393"/>
                <a:gd name="T1" fmla="*/ 577512 h 5234968"/>
                <a:gd name="T2" fmla="*/ 900199 w 6442393"/>
                <a:gd name="T3" fmla="*/ 1116181 h 5234968"/>
                <a:gd name="T4" fmla="*/ 1148473 w 6442393"/>
                <a:gd name="T5" fmla="*/ 577512 h 5234968"/>
                <a:gd name="T6" fmla="*/ 900199 w 6442393"/>
                <a:gd name="T7" fmla="*/ 618930 h 5234968"/>
                <a:gd name="T8" fmla="*/ 1518895 w 6442393"/>
                <a:gd name="T9" fmla="*/ 516204 h 5234968"/>
                <a:gd name="T10" fmla="*/ 1270621 w 6442393"/>
                <a:gd name="T11" fmla="*/ 556920 h 5234968"/>
                <a:gd name="T12" fmla="*/ 1021879 w 6442393"/>
                <a:gd name="T13" fmla="*/ 1095823 h 5234968"/>
                <a:gd name="T14" fmla="*/ 281502 w 6442393"/>
                <a:gd name="T15" fmla="*/ 516204 h 5234968"/>
                <a:gd name="T16" fmla="*/ 778519 w 6442393"/>
                <a:gd name="T17" fmla="*/ 1095823 h 5234968"/>
                <a:gd name="T18" fmla="*/ 529776 w 6442393"/>
                <a:gd name="T19" fmla="*/ 556920 h 5234968"/>
                <a:gd name="T20" fmla="*/ 900199 w 6442393"/>
                <a:gd name="T21" fmla="*/ 253422 h 5234968"/>
                <a:gd name="T22" fmla="*/ 748098 w 6442393"/>
                <a:gd name="T23" fmla="*/ 481338 h 5234968"/>
                <a:gd name="T24" fmla="*/ 900199 w 6442393"/>
                <a:gd name="T25" fmla="*/ 506142 h 5234968"/>
                <a:gd name="T26" fmla="*/ 1052299 w 6442393"/>
                <a:gd name="T27" fmla="*/ 481338 h 5234968"/>
                <a:gd name="T28" fmla="*/ 1382473 w 6442393"/>
                <a:gd name="T29" fmla="*/ 209196 h 5234968"/>
                <a:gd name="T30" fmla="*/ 1237777 w 6442393"/>
                <a:gd name="T31" fmla="*/ 449966 h 5234968"/>
                <a:gd name="T32" fmla="*/ 1236274 w 6442393"/>
                <a:gd name="T33" fmla="*/ 450216 h 5234968"/>
                <a:gd name="T34" fmla="*/ 1236102 w 6442393"/>
                <a:gd name="T35" fmla="*/ 450216 h 5234968"/>
                <a:gd name="T36" fmla="*/ 1236105 w 6442393"/>
                <a:gd name="T37" fmla="*/ 450245 h 5234968"/>
                <a:gd name="T38" fmla="*/ 1236274 w 6442393"/>
                <a:gd name="T39" fmla="*/ 450216 h 5234968"/>
                <a:gd name="T40" fmla="*/ 1237627 w 6442393"/>
                <a:gd name="T41" fmla="*/ 450216 h 5234968"/>
                <a:gd name="T42" fmla="*/ 1237777 w 6442393"/>
                <a:gd name="T43" fmla="*/ 449966 h 5234968"/>
                <a:gd name="T44" fmla="*/ 1535509 w 6442393"/>
                <a:gd name="T45" fmla="*/ 400374 h 5234968"/>
                <a:gd name="T46" fmla="*/ 418158 w 6442393"/>
                <a:gd name="T47" fmla="*/ 209196 h 5234968"/>
                <a:gd name="T48" fmla="*/ 264888 w 6442393"/>
                <a:gd name="T49" fmla="*/ 400374 h 5234968"/>
                <a:gd name="T50" fmla="*/ 562361 w 6442393"/>
                <a:gd name="T51" fmla="*/ 449923 h 5234968"/>
                <a:gd name="T52" fmla="*/ 562536 w 6442393"/>
                <a:gd name="T53" fmla="*/ 450216 h 5234968"/>
                <a:gd name="T54" fmla="*/ 563962 w 6442393"/>
                <a:gd name="T55" fmla="*/ 450216 h 5234968"/>
                <a:gd name="T56" fmla="*/ 563956 w 6442393"/>
                <a:gd name="T57" fmla="*/ 450189 h 5234968"/>
                <a:gd name="T58" fmla="*/ 562361 w 6442393"/>
                <a:gd name="T59" fmla="*/ 449923 h 5234968"/>
                <a:gd name="T60" fmla="*/ 956592 w 6442393"/>
                <a:gd name="T61" fmla="*/ 168714 h 5234968"/>
                <a:gd name="T62" fmla="*/ 1134199 w 6442393"/>
                <a:gd name="T63" fmla="*/ 435240 h 5234968"/>
                <a:gd name="T64" fmla="*/ 1294021 w 6442393"/>
                <a:gd name="T65" fmla="*/ 168714 h 5234968"/>
                <a:gd name="T66" fmla="*/ 506610 w 6442393"/>
                <a:gd name="T67" fmla="*/ 168714 h 5234968"/>
                <a:gd name="T68" fmla="*/ 666432 w 6442393"/>
                <a:gd name="T69" fmla="*/ 435240 h 5234968"/>
                <a:gd name="T70" fmla="*/ 843805 w 6442393"/>
                <a:gd name="T71" fmla="*/ 168714 h 5234968"/>
                <a:gd name="T72" fmla="*/ 337428 w 6442393"/>
                <a:gd name="T73" fmla="*/ 0 h 5234968"/>
                <a:gd name="T74" fmla="*/ 1463203 w 6442393"/>
                <a:gd name="T75" fmla="*/ 0 h 5234968"/>
                <a:gd name="T76" fmla="*/ 1800397 w 6442393"/>
                <a:gd name="T77" fmla="*/ 450216 h 5234968"/>
                <a:gd name="T78" fmla="*/ 900199 w 6442393"/>
                <a:gd name="T79" fmla="*/ 1462969 h 5234968"/>
                <a:gd name="T80" fmla="*/ 0 w 6442393"/>
                <a:gd name="T81" fmla="*/ 450216 h 52349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42393" h="5234968">
                  <a:moveTo>
                    <a:pt x="2332793" y="2066523"/>
                  </a:moveTo>
                  <a:lnTo>
                    <a:pt x="3221197" y="3994050"/>
                  </a:lnTo>
                  <a:lnTo>
                    <a:pt x="4109600" y="2066523"/>
                  </a:lnTo>
                  <a:lnTo>
                    <a:pt x="3221197" y="2214730"/>
                  </a:lnTo>
                  <a:lnTo>
                    <a:pt x="2332793" y="2066523"/>
                  </a:lnTo>
                  <a:close/>
                  <a:moveTo>
                    <a:pt x="5435089" y="1847143"/>
                  </a:moveTo>
                  <a:lnTo>
                    <a:pt x="4546685" y="1992838"/>
                  </a:lnTo>
                  <a:lnTo>
                    <a:pt x="3656607" y="3921202"/>
                  </a:lnTo>
                  <a:lnTo>
                    <a:pt x="5435089" y="1847143"/>
                  </a:lnTo>
                  <a:close/>
                  <a:moveTo>
                    <a:pt x="1007304" y="1847143"/>
                  </a:moveTo>
                  <a:lnTo>
                    <a:pt x="2785787" y="3921202"/>
                  </a:lnTo>
                  <a:lnTo>
                    <a:pt x="1895708" y="1992838"/>
                  </a:lnTo>
                  <a:lnTo>
                    <a:pt x="1007304" y="1847143"/>
                  </a:lnTo>
                  <a:close/>
                  <a:moveTo>
                    <a:pt x="3221197" y="906825"/>
                  </a:moveTo>
                  <a:lnTo>
                    <a:pt x="2676934" y="1722382"/>
                  </a:lnTo>
                  <a:lnTo>
                    <a:pt x="3221197" y="1811138"/>
                  </a:lnTo>
                  <a:lnTo>
                    <a:pt x="3765459" y="1722382"/>
                  </a:lnTo>
                  <a:lnTo>
                    <a:pt x="3221197" y="906825"/>
                  </a:lnTo>
                  <a:close/>
                  <a:moveTo>
                    <a:pt x="4946927" y="748570"/>
                  </a:moveTo>
                  <a:lnTo>
                    <a:pt x="4429161" y="1610121"/>
                  </a:lnTo>
                  <a:lnTo>
                    <a:pt x="4423781" y="1611017"/>
                  </a:lnTo>
                  <a:lnTo>
                    <a:pt x="4423167" y="1611017"/>
                  </a:lnTo>
                  <a:lnTo>
                    <a:pt x="4423178" y="1611118"/>
                  </a:lnTo>
                  <a:lnTo>
                    <a:pt x="4423781" y="1611017"/>
                  </a:lnTo>
                  <a:lnTo>
                    <a:pt x="4428622" y="1611017"/>
                  </a:lnTo>
                  <a:lnTo>
                    <a:pt x="4429161" y="1610121"/>
                  </a:lnTo>
                  <a:lnTo>
                    <a:pt x="5494539" y="1432667"/>
                  </a:lnTo>
                  <a:lnTo>
                    <a:pt x="4946927" y="748570"/>
                  </a:lnTo>
                  <a:close/>
                  <a:moveTo>
                    <a:pt x="1496303" y="748570"/>
                  </a:moveTo>
                  <a:lnTo>
                    <a:pt x="947854" y="1432667"/>
                  </a:lnTo>
                  <a:lnTo>
                    <a:pt x="2012305" y="1609967"/>
                  </a:lnTo>
                  <a:lnTo>
                    <a:pt x="2012934" y="1611017"/>
                  </a:lnTo>
                  <a:lnTo>
                    <a:pt x="2018036" y="1611017"/>
                  </a:lnTo>
                  <a:lnTo>
                    <a:pt x="2018015" y="1610918"/>
                  </a:lnTo>
                  <a:lnTo>
                    <a:pt x="2012305" y="1609967"/>
                  </a:lnTo>
                  <a:lnTo>
                    <a:pt x="1496303" y="748570"/>
                  </a:lnTo>
                  <a:close/>
                  <a:moveTo>
                    <a:pt x="3422992" y="603713"/>
                  </a:moveTo>
                  <a:lnTo>
                    <a:pt x="4058524" y="1557428"/>
                  </a:lnTo>
                  <a:lnTo>
                    <a:pt x="4630418" y="603713"/>
                  </a:lnTo>
                  <a:lnTo>
                    <a:pt x="3422992" y="603713"/>
                  </a:lnTo>
                  <a:close/>
                  <a:moveTo>
                    <a:pt x="1812813" y="603713"/>
                  </a:moveTo>
                  <a:lnTo>
                    <a:pt x="2384707" y="1557428"/>
                  </a:lnTo>
                  <a:lnTo>
                    <a:pt x="3019401" y="603713"/>
                  </a:lnTo>
                  <a:lnTo>
                    <a:pt x="1812813" y="603713"/>
                  </a:lnTo>
                  <a:close/>
                  <a:moveTo>
                    <a:pt x="1207426" y="0"/>
                  </a:moveTo>
                  <a:lnTo>
                    <a:pt x="5235805" y="0"/>
                  </a:lnTo>
                  <a:lnTo>
                    <a:pt x="6442393" y="1611017"/>
                  </a:lnTo>
                  <a:lnTo>
                    <a:pt x="3221197" y="5234968"/>
                  </a:lnTo>
                  <a:lnTo>
                    <a:pt x="0" y="1611017"/>
                  </a:lnTo>
                  <a:lnTo>
                    <a:pt x="1207426" y="0"/>
                  </a:lnTo>
                  <a:close/>
                </a:path>
              </a:pathLst>
            </a:custGeom>
            <a:solidFill>
              <a:sysClr val="window" lastClr="FFFFFF"/>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sz="1502" dirty="0">
                <a:solidFill>
                  <a:prstClr val="black">
                    <a:lumMod val="75000"/>
                    <a:lumOff val="25000"/>
                  </a:prstClr>
                </a:solidFill>
                <a:latin typeface="+mn-lt"/>
                <a:ea typeface="+mn-ea"/>
                <a:cs typeface="+mn-ea"/>
                <a:sym typeface="+mn-lt"/>
              </a:endParaRPr>
            </a:p>
          </p:txBody>
        </p:sp>
      </p:grpSp>
      <p:grpSp>
        <p:nvGrpSpPr>
          <p:cNvPr id="18" name="组合 17">
            <a:extLst>
              <a:ext uri="{FF2B5EF4-FFF2-40B4-BE49-F238E27FC236}">
                <a16:creationId xmlns:a16="http://schemas.microsoft.com/office/drawing/2014/main" xmlns:mc="http://schemas.openxmlformats.org/markup-compatibility/2006" xmlns:p14="http://schemas.microsoft.com/office/powerpoint/2010/main" xmlns="" id="{8AD411A0-CF13-4C59-A608-20DE825BEEB3}"/>
              </a:ext>
            </a:extLst>
          </p:cNvPr>
          <p:cNvGrpSpPr/>
          <p:nvPr/>
        </p:nvGrpSpPr>
        <p:grpSpPr>
          <a:xfrm>
            <a:off x="6200737" y="2300296"/>
            <a:ext cx="676487" cy="607496"/>
            <a:chOff x="8188657" y="2894853"/>
            <a:chExt cx="855260" cy="768037"/>
          </a:xfrm>
        </p:grpSpPr>
        <p:sp>
          <p:nvSpPr>
            <p:cNvPr id="19" name="任意多边形 15">
              <a:extLst>
                <a:ext uri="{FF2B5EF4-FFF2-40B4-BE49-F238E27FC236}">
                  <a16:creationId xmlns:a16="http://schemas.microsoft.com/office/drawing/2014/main" xmlns:mc="http://schemas.openxmlformats.org/markup-compatibility/2006" xmlns:p14="http://schemas.microsoft.com/office/powerpoint/2010/main" xmlns="" id="{E4ACF2FB-923C-4A0F-A12E-D311BDD96225}"/>
                </a:ext>
              </a:extLst>
            </p:cNvPr>
            <p:cNvSpPr/>
            <p:nvPr/>
          </p:nvSpPr>
          <p:spPr>
            <a:xfrm>
              <a:off x="8188657" y="2894853"/>
              <a:ext cx="855260" cy="768037"/>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flip="none" rotWithShape="1">
              <a:gsLst>
                <a:gs pos="100000">
                  <a:srgbClr val="5487B1"/>
                </a:gs>
                <a:gs pos="0">
                  <a:srgbClr val="324C64"/>
                </a:gs>
              </a:gsLst>
              <a:lin ang="2700000" scaled="1"/>
              <a:tileRect/>
            </a:gradFill>
            <a:ln w="3175" cap="flat" cmpd="sng" algn="ctr">
              <a:noFill/>
              <a:prstDash val="solid"/>
              <a:miter lim="800000"/>
            </a:ln>
            <a:effectLst/>
          </p:spPr>
          <p:txBody>
            <a:bodyPr rtlCol="0" anchor="ctr"/>
            <a:lstStyle/>
            <a:p>
              <a:pPr algn="ctr" fontAlgn="base">
                <a:spcBef>
                  <a:spcPct val="0"/>
                </a:spcBef>
                <a:spcAft>
                  <a:spcPct val="0"/>
                </a:spcAft>
                <a:defRPr/>
              </a:pPr>
              <a:endParaRPr lang="zh-CN" altLang="en-US" sz="2215" kern="0" dirty="0">
                <a:solidFill>
                  <a:prstClr val="black">
                    <a:lumMod val="75000"/>
                    <a:lumOff val="25000"/>
                  </a:prstClr>
                </a:solidFill>
                <a:cs typeface="+mn-ea"/>
                <a:sym typeface="+mn-lt"/>
              </a:endParaRPr>
            </a:p>
          </p:txBody>
        </p:sp>
        <p:sp>
          <p:nvSpPr>
            <p:cNvPr id="20" name="KSO_Shape">
              <a:extLst>
                <a:ext uri="{FF2B5EF4-FFF2-40B4-BE49-F238E27FC236}">
                  <a16:creationId xmlns:a16="http://schemas.microsoft.com/office/drawing/2014/main" xmlns:mc="http://schemas.openxmlformats.org/markup-compatibility/2006" xmlns:p14="http://schemas.microsoft.com/office/powerpoint/2010/main" xmlns="" id="{4A5A3C86-7221-40B5-933F-4812D8E5C5D0}"/>
                </a:ext>
              </a:extLst>
            </p:cNvPr>
            <p:cNvSpPr/>
            <p:nvPr/>
          </p:nvSpPr>
          <p:spPr bwMode="auto">
            <a:xfrm>
              <a:off x="8446258" y="3111690"/>
              <a:ext cx="330958" cy="330958"/>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502" dirty="0">
                <a:solidFill>
                  <a:prstClr val="black">
                    <a:lumMod val="75000"/>
                    <a:lumOff val="25000"/>
                  </a:prstClr>
                </a:solidFill>
                <a:latin typeface="+mn-lt"/>
                <a:ea typeface="+mn-ea"/>
                <a:cs typeface="+mn-ea"/>
                <a:sym typeface="+mn-lt"/>
              </a:endParaRPr>
            </a:p>
          </p:txBody>
        </p:sp>
      </p:grpSp>
      <p:grpSp>
        <p:nvGrpSpPr>
          <p:cNvPr id="21" name="组合 20">
            <a:extLst>
              <a:ext uri="{FF2B5EF4-FFF2-40B4-BE49-F238E27FC236}">
                <a16:creationId xmlns:a16="http://schemas.microsoft.com/office/drawing/2014/main" xmlns:mc="http://schemas.openxmlformats.org/markup-compatibility/2006" xmlns:p14="http://schemas.microsoft.com/office/powerpoint/2010/main" xmlns="" id="{72650485-68F7-4DFB-BA98-47C0D7335FB6}"/>
              </a:ext>
            </a:extLst>
          </p:cNvPr>
          <p:cNvGrpSpPr/>
          <p:nvPr/>
        </p:nvGrpSpPr>
        <p:grpSpPr>
          <a:xfrm>
            <a:off x="7557309" y="2300296"/>
            <a:ext cx="676487" cy="607496"/>
            <a:chOff x="9903725" y="2894853"/>
            <a:chExt cx="855260" cy="768037"/>
          </a:xfrm>
        </p:grpSpPr>
        <p:sp>
          <p:nvSpPr>
            <p:cNvPr id="22" name="任意多边形 18">
              <a:extLst>
                <a:ext uri="{FF2B5EF4-FFF2-40B4-BE49-F238E27FC236}">
                  <a16:creationId xmlns:a16="http://schemas.microsoft.com/office/drawing/2014/main" xmlns:mc="http://schemas.openxmlformats.org/markup-compatibility/2006" xmlns:p14="http://schemas.microsoft.com/office/powerpoint/2010/main" xmlns="" id="{0F9E0C90-0B11-41B4-9F6D-24E53B455C67}"/>
                </a:ext>
              </a:extLst>
            </p:cNvPr>
            <p:cNvSpPr/>
            <p:nvPr/>
          </p:nvSpPr>
          <p:spPr>
            <a:xfrm>
              <a:off x="9903725" y="2894853"/>
              <a:ext cx="855260" cy="768037"/>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flip="none" rotWithShape="1">
              <a:gsLst>
                <a:gs pos="100000">
                  <a:srgbClr val="17242F"/>
                </a:gs>
                <a:gs pos="0">
                  <a:srgbClr val="324C64"/>
                </a:gs>
              </a:gsLst>
              <a:lin ang="2700000" scaled="1"/>
              <a:tileRect/>
            </a:gradFill>
            <a:ln w="3175" cap="flat" cmpd="sng" algn="ctr">
              <a:noFill/>
              <a:prstDash val="solid"/>
              <a:miter lim="800000"/>
            </a:ln>
            <a:effectLst/>
          </p:spPr>
          <p:txBody>
            <a:bodyPr rtlCol="0" anchor="ctr"/>
            <a:lstStyle/>
            <a:p>
              <a:pPr algn="ctr" fontAlgn="base">
                <a:spcBef>
                  <a:spcPct val="0"/>
                </a:spcBef>
                <a:spcAft>
                  <a:spcPct val="0"/>
                </a:spcAft>
                <a:defRPr/>
              </a:pPr>
              <a:endParaRPr lang="zh-CN" altLang="en-US" sz="2215" kern="0" dirty="0">
                <a:solidFill>
                  <a:prstClr val="black">
                    <a:lumMod val="75000"/>
                    <a:lumOff val="25000"/>
                  </a:prstClr>
                </a:solidFill>
                <a:cs typeface="+mn-ea"/>
                <a:sym typeface="+mn-lt"/>
              </a:endParaRPr>
            </a:p>
          </p:txBody>
        </p:sp>
        <p:sp>
          <p:nvSpPr>
            <p:cNvPr id="23" name="KSO_Shape">
              <a:extLst>
                <a:ext uri="{FF2B5EF4-FFF2-40B4-BE49-F238E27FC236}">
                  <a16:creationId xmlns:a16="http://schemas.microsoft.com/office/drawing/2014/main" xmlns:mc="http://schemas.openxmlformats.org/markup-compatibility/2006" xmlns:p14="http://schemas.microsoft.com/office/powerpoint/2010/main" xmlns="" id="{25C80FD5-9221-47B6-926D-57ADB4B33E1C}"/>
                </a:ext>
              </a:extLst>
            </p:cNvPr>
            <p:cNvSpPr/>
            <p:nvPr/>
          </p:nvSpPr>
          <p:spPr bwMode="auto">
            <a:xfrm>
              <a:off x="10152228" y="3113967"/>
              <a:ext cx="342900" cy="342329"/>
            </a:xfrm>
            <a:custGeom>
              <a:avLst/>
              <a:gdLst>
                <a:gd name="T0" fmla="*/ 105046 w 3067050"/>
                <a:gd name="T1" fmla="*/ 2947135 h 3062288"/>
                <a:gd name="T2" fmla="*/ 166614 w 3067050"/>
                <a:gd name="T3" fmla="*/ 2976002 h 3062288"/>
                <a:gd name="T4" fmla="*/ 2047606 w 3067050"/>
                <a:gd name="T5" fmla="*/ 2952527 h 3062288"/>
                <a:gd name="T6" fmla="*/ 2070773 w 3067050"/>
                <a:gd name="T7" fmla="*/ 2126150 h 3062288"/>
                <a:gd name="T8" fmla="*/ 110124 w 3067050"/>
                <a:gd name="T9" fmla="*/ 1694086 h 3062288"/>
                <a:gd name="T10" fmla="*/ 86639 w 3067050"/>
                <a:gd name="T11" fmla="*/ 1805750 h 3062288"/>
                <a:gd name="T12" fmla="*/ 2052366 w 3067050"/>
                <a:gd name="T13" fmla="*/ 1699479 h 3062288"/>
                <a:gd name="T14" fmla="*/ 1990798 w 3067050"/>
                <a:gd name="T15" fmla="*/ 1670611 h 3062288"/>
                <a:gd name="T16" fmla="*/ 2032055 w 3067050"/>
                <a:gd name="T17" fmla="*/ 1589401 h 3062288"/>
                <a:gd name="T18" fmla="*/ 2102509 w 3067050"/>
                <a:gd name="T19" fmla="*/ 1627468 h 3062288"/>
                <a:gd name="T20" fmla="*/ 2147257 w 3067050"/>
                <a:gd name="T21" fmla="*/ 1693134 h 3062288"/>
                <a:gd name="T22" fmla="*/ 2156143 w 3067050"/>
                <a:gd name="T23" fmla="*/ 2913191 h 3062288"/>
                <a:gd name="T24" fmla="*/ 2128532 w 3067050"/>
                <a:gd name="T25" fmla="*/ 2989326 h 3062288"/>
                <a:gd name="T26" fmla="*/ 2070138 w 3067050"/>
                <a:gd name="T27" fmla="*/ 3042620 h 3062288"/>
                <a:gd name="T28" fmla="*/ 1990798 w 3067050"/>
                <a:gd name="T29" fmla="*/ 3062288 h 3062288"/>
                <a:gd name="T30" fmla="*/ 94573 w 3067050"/>
                <a:gd name="T31" fmla="*/ 3046110 h 3062288"/>
                <a:gd name="T32" fmla="*/ 33323 w 3067050"/>
                <a:gd name="T33" fmla="*/ 2995670 h 3062288"/>
                <a:gd name="T34" fmla="*/ 2221 w 3067050"/>
                <a:gd name="T35" fmla="*/ 2921439 h 3062288"/>
                <a:gd name="T36" fmla="*/ 7616 w 3067050"/>
                <a:gd name="T37" fmla="*/ 1700748 h 3062288"/>
                <a:gd name="T38" fmla="*/ 48873 w 3067050"/>
                <a:gd name="T39" fmla="*/ 1632861 h 3062288"/>
                <a:gd name="T40" fmla="*/ 117106 w 3067050"/>
                <a:gd name="T41" fmla="*/ 1591621 h 3062288"/>
                <a:gd name="T42" fmla="*/ 1491238 w 3067050"/>
                <a:gd name="T43" fmla="*/ 1165543 h 3062288"/>
                <a:gd name="T44" fmla="*/ 1451532 w 3067050"/>
                <a:gd name="T45" fmla="*/ 1205230 h 3062288"/>
                <a:gd name="T46" fmla="*/ 1590024 w 3067050"/>
                <a:gd name="T47" fmla="*/ 1261745 h 3062288"/>
                <a:gd name="T48" fmla="*/ 1628458 w 3067050"/>
                <a:gd name="T49" fmla="*/ 1214755 h 3062288"/>
                <a:gd name="T50" fmla="*/ 1107846 w 3067050"/>
                <a:gd name="T51" fmla="*/ 1226820 h 3062288"/>
                <a:gd name="T52" fmla="*/ 1154857 w 3067050"/>
                <a:gd name="T53" fmla="*/ 1265555 h 3062288"/>
                <a:gd name="T54" fmla="*/ 1270160 w 3067050"/>
                <a:gd name="T55" fmla="*/ 1200785 h 3062288"/>
                <a:gd name="T56" fmla="*/ 1239031 w 3067050"/>
                <a:gd name="T57" fmla="*/ 1153795 h 3062288"/>
                <a:gd name="T58" fmla="*/ 1102446 w 3067050"/>
                <a:gd name="T59" fmla="*/ 1115060 h 3062288"/>
                <a:gd name="T60" fmla="*/ 1102446 w 3067050"/>
                <a:gd name="T61" fmla="*/ 993775 h 3062288"/>
                <a:gd name="T62" fmla="*/ 1273019 w 3067050"/>
                <a:gd name="T63" fmla="*/ 827723 h 3062288"/>
                <a:gd name="T64" fmla="*/ 1258407 w 3067050"/>
                <a:gd name="T65" fmla="*/ 1147763 h 3062288"/>
                <a:gd name="T66" fmla="*/ 1276195 w 3067050"/>
                <a:gd name="T67" fmla="*/ 1181735 h 3062288"/>
                <a:gd name="T68" fmla="*/ 1445497 w 3067050"/>
                <a:gd name="T69" fmla="*/ 1186498 h 3062288"/>
                <a:gd name="T70" fmla="*/ 1472179 w 3067050"/>
                <a:gd name="T71" fmla="*/ 1159828 h 3062288"/>
                <a:gd name="T72" fmla="*/ 1467097 w 3067050"/>
                <a:gd name="T73" fmla="*/ 836295 h 3062288"/>
                <a:gd name="T74" fmla="*/ 1433109 w 3067050"/>
                <a:gd name="T75" fmla="*/ 818515 h 3062288"/>
                <a:gd name="T76" fmla="*/ 1462332 w 3067050"/>
                <a:gd name="T77" fmla="*/ 806133 h 3062288"/>
                <a:gd name="T78" fmla="*/ 1493461 w 3067050"/>
                <a:gd name="T79" fmla="*/ 853123 h 3062288"/>
                <a:gd name="T80" fmla="*/ 1618929 w 3067050"/>
                <a:gd name="T81" fmla="*/ 768668 h 3062288"/>
                <a:gd name="T82" fmla="*/ 1564295 w 3067050"/>
                <a:gd name="T83" fmla="*/ 739775 h 3062288"/>
                <a:gd name="T84" fmla="*/ 1121822 w 3067050"/>
                <a:gd name="T85" fmla="*/ 758825 h 3062288"/>
                <a:gd name="T86" fmla="*/ 1238714 w 3067050"/>
                <a:gd name="T87" fmla="*/ 872173 h 3062288"/>
                <a:gd name="T88" fmla="*/ 1260631 w 3067050"/>
                <a:gd name="T89" fmla="*/ 812800 h 3062288"/>
                <a:gd name="T90" fmla="*/ 1168198 w 3067050"/>
                <a:gd name="T91" fmla="*/ 739775 h 3062288"/>
                <a:gd name="T92" fmla="*/ 2965088 w 3067050"/>
                <a:gd name="T93" fmla="*/ 13018 h 3062288"/>
                <a:gd name="T94" fmla="*/ 3028933 w 3067050"/>
                <a:gd name="T95" fmla="*/ 60643 h 3062288"/>
                <a:gd name="T96" fmla="*/ 3063874 w 3067050"/>
                <a:gd name="T97" fmla="*/ 133033 h 3062288"/>
                <a:gd name="T98" fmla="*/ 3061650 w 3067050"/>
                <a:gd name="T99" fmla="*/ 1354773 h 3062288"/>
                <a:gd name="T100" fmla="*/ 3023533 w 3067050"/>
                <a:gd name="T101" fmla="*/ 1424940 h 3062288"/>
                <a:gd name="T102" fmla="*/ 2957782 w 3067050"/>
                <a:gd name="T103" fmla="*/ 1469708 h 3062288"/>
                <a:gd name="T104" fmla="*/ 1057976 w 3067050"/>
                <a:gd name="T105" fmla="*/ 1478915 h 3062288"/>
                <a:gd name="T106" fmla="*/ 981743 w 3067050"/>
                <a:gd name="T107" fmla="*/ 1450975 h 3062288"/>
                <a:gd name="T108" fmla="*/ 928379 w 3067050"/>
                <a:gd name="T109" fmla="*/ 1392555 h 3062288"/>
                <a:gd name="T110" fmla="*/ 908050 w 3067050"/>
                <a:gd name="T111" fmla="*/ 1313498 h 3062288"/>
                <a:gd name="T112" fmla="*/ 924568 w 3067050"/>
                <a:gd name="T113" fmla="*/ 94298 h 3062288"/>
                <a:gd name="T114" fmla="*/ 975072 w 3067050"/>
                <a:gd name="T115" fmla="*/ 33020 h 3062288"/>
                <a:gd name="T116" fmla="*/ 1049400 w 3067050"/>
                <a:gd name="T117" fmla="*/ 1905 h 306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67050" h="3062288">
                  <a:moveTo>
                    <a:pt x="86639" y="2126150"/>
                  </a:moveTo>
                  <a:lnTo>
                    <a:pt x="86639" y="2896378"/>
                  </a:lnTo>
                  <a:lnTo>
                    <a:pt x="86956" y="2900502"/>
                  </a:lnTo>
                  <a:lnTo>
                    <a:pt x="86956" y="2904309"/>
                  </a:lnTo>
                  <a:lnTo>
                    <a:pt x="88226" y="2912240"/>
                  </a:lnTo>
                  <a:lnTo>
                    <a:pt x="90447" y="2919853"/>
                  </a:lnTo>
                  <a:lnTo>
                    <a:pt x="92669" y="2927149"/>
                  </a:lnTo>
                  <a:lnTo>
                    <a:pt x="96160" y="2934128"/>
                  </a:lnTo>
                  <a:lnTo>
                    <a:pt x="100603" y="2940790"/>
                  </a:lnTo>
                  <a:lnTo>
                    <a:pt x="105046" y="2947135"/>
                  </a:lnTo>
                  <a:lnTo>
                    <a:pt x="110124" y="2952527"/>
                  </a:lnTo>
                  <a:lnTo>
                    <a:pt x="115836" y="2957920"/>
                  </a:lnTo>
                  <a:lnTo>
                    <a:pt x="122183" y="2962362"/>
                  </a:lnTo>
                  <a:lnTo>
                    <a:pt x="128530" y="2966485"/>
                  </a:lnTo>
                  <a:lnTo>
                    <a:pt x="135512" y="2969658"/>
                  </a:lnTo>
                  <a:lnTo>
                    <a:pt x="143129" y="2972513"/>
                  </a:lnTo>
                  <a:lnTo>
                    <a:pt x="150746" y="2974733"/>
                  </a:lnTo>
                  <a:lnTo>
                    <a:pt x="158680" y="2975685"/>
                  </a:lnTo>
                  <a:lnTo>
                    <a:pt x="162488" y="2976002"/>
                  </a:lnTo>
                  <a:lnTo>
                    <a:pt x="166614" y="2976002"/>
                  </a:lnTo>
                  <a:lnTo>
                    <a:pt x="1990798" y="2976002"/>
                  </a:lnTo>
                  <a:lnTo>
                    <a:pt x="1994924" y="2976002"/>
                  </a:lnTo>
                  <a:lnTo>
                    <a:pt x="1999050" y="2975685"/>
                  </a:lnTo>
                  <a:lnTo>
                    <a:pt x="2006666" y="2974733"/>
                  </a:lnTo>
                  <a:lnTo>
                    <a:pt x="2014283" y="2972513"/>
                  </a:lnTo>
                  <a:lnTo>
                    <a:pt x="2021900" y="2969658"/>
                  </a:lnTo>
                  <a:lnTo>
                    <a:pt x="2028881" y="2966485"/>
                  </a:lnTo>
                  <a:lnTo>
                    <a:pt x="2035546" y="2962362"/>
                  </a:lnTo>
                  <a:lnTo>
                    <a:pt x="2041576" y="2957920"/>
                  </a:lnTo>
                  <a:lnTo>
                    <a:pt x="2047606" y="2952527"/>
                  </a:lnTo>
                  <a:lnTo>
                    <a:pt x="2052366" y="2947135"/>
                  </a:lnTo>
                  <a:lnTo>
                    <a:pt x="2057126" y="2940790"/>
                  </a:lnTo>
                  <a:lnTo>
                    <a:pt x="2060935" y="2934128"/>
                  </a:lnTo>
                  <a:lnTo>
                    <a:pt x="2064426" y="2927149"/>
                  </a:lnTo>
                  <a:lnTo>
                    <a:pt x="2067282" y="2919853"/>
                  </a:lnTo>
                  <a:lnTo>
                    <a:pt x="2069186" y="2912240"/>
                  </a:lnTo>
                  <a:lnTo>
                    <a:pt x="2070456" y="2904309"/>
                  </a:lnTo>
                  <a:lnTo>
                    <a:pt x="2070773" y="2900502"/>
                  </a:lnTo>
                  <a:lnTo>
                    <a:pt x="2070773" y="2896378"/>
                  </a:lnTo>
                  <a:lnTo>
                    <a:pt x="2070773" y="2126150"/>
                  </a:lnTo>
                  <a:lnTo>
                    <a:pt x="86639" y="2126150"/>
                  </a:lnTo>
                  <a:close/>
                  <a:moveTo>
                    <a:pt x="162488" y="1670611"/>
                  </a:moveTo>
                  <a:lnTo>
                    <a:pt x="158680" y="1670928"/>
                  </a:lnTo>
                  <a:lnTo>
                    <a:pt x="150746" y="1671880"/>
                  </a:lnTo>
                  <a:lnTo>
                    <a:pt x="143129" y="1674100"/>
                  </a:lnTo>
                  <a:lnTo>
                    <a:pt x="135512" y="1676956"/>
                  </a:lnTo>
                  <a:lnTo>
                    <a:pt x="128530" y="1680128"/>
                  </a:lnTo>
                  <a:lnTo>
                    <a:pt x="122183" y="1684252"/>
                  </a:lnTo>
                  <a:lnTo>
                    <a:pt x="115836" y="1688693"/>
                  </a:lnTo>
                  <a:lnTo>
                    <a:pt x="110124" y="1694086"/>
                  </a:lnTo>
                  <a:lnTo>
                    <a:pt x="105046" y="1699479"/>
                  </a:lnTo>
                  <a:lnTo>
                    <a:pt x="100603" y="1705823"/>
                  </a:lnTo>
                  <a:lnTo>
                    <a:pt x="96160" y="1712485"/>
                  </a:lnTo>
                  <a:lnTo>
                    <a:pt x="92669" y="1719464"/>
                  </a:lnTo>
                  <a:lnTo>
                    <a:pt x="90447" y="1726760"/>
                  </a:lnTo>
                  <a:lnTo>
                    <a:pt x="88226" y="1734374"/>
                  </a:lnTo>
                  <a:lnTo>
                    <a:pt x="86956" y="1742304"/>
                  </a:lnTo>
                  <a:lnTo>
                    <a:pt x="86956" y="1746428"/>
                  </a:lnTo>
                  <a:lnTo>
                    <a:pt x="86639" y="1750235"/>
                  </a:lnTo>
                  <a:lnTo>
                    <a:pt x="86639" y="1805750"/>
                  </a:lnTo>
                  <a:lnTo>
                    <a:pt x="2070773" y="1805750"/>
                  </a:lnTo>
                  <a:lnTo>
                    <a:pt x="2070773" y="1750235"/>
                  </a:lnTo>
                  <a:lnTo>
                    <a:pt x="2070773" y="1746428"/>
                  </a:lnTo>
                  <a:lnTo>
                    <a:pt x="2070456" y="1742304"/>
                  </a:lnTo>
                  <a:lnTo>
                    <a:pt x="2069186" y="1734374"/>
                  </a:lnTo>
                  <a:lnTo>
                    <a:pt x="2067282" y="1726760"/>
                  </a:lnTo>
                  <a:lnTo>
                    <a:pt x="2064426" y="1719464"/>
                  </a:lnTo>
                  <a:lnTo>
                    <a:pt x="2060935" y="1712485"/>
                  </a:lnTo>
                  <a:lnTo>
                    <a:pt x="2057126" y="1705823"/>
                  </a:lnTo>
                  <a:lnTo>
                    <a:pt x="2052366" y="1699479"/>
                  </a:lnTo>
                  <a:lnTo>
                    <a:pt x="2047606" y="1694086"/>
                  </a:lnTo>
                  <a:lnTo>
                    <a:pt x="2041576" y="1688693"/>
                  </a:lnTo>
                  <a:lnTo>
                    <a:pt x="2035546" y="1684252"/>
                  </a:lnTo>
                  <a:lnTo>
                    <a:pt x="2028881" y="1680128"/>
                  </a:lnTo>
                  <a:lnTo>
                    <a:pt x="2021900" y="1676956"/>
                  </a:lnTo>
                  <a:lnTo>
                    <a:pt x="2014283" y="1674100"/>
                  </a:lnTo>
                  <a:lnTo>
                    <a:pt x="2006666" y="1671880"/>
                  </a:lnTo>
                  <a:lnTo>
                    <a:pt x="1999050" y="1670928"/>
                  </a:lnTo>
                  <a:lnTo>
                    <a:pt x="1994924" y="1670611"/>
                  </a:lnTo>
                  <a:lnTo>
                    <a:pt x="1990798" y="1670611"/>
                  </a:lnTo>
                  <a:lnTo>
                    <a:pt x="166614" y="1670611"/>
                  </a:lnTo>
                  <a:lnTo>
                    <a:pt x="162488" y="1670611"/>
                  </a:lnTo>
                  <a:close/>
                  <a:moveTo>
                    <a:pt x="158045" y="1584325"/>
                  </a:moveTo>
                  <a:lnTo>
                    <a:pt x="166614" y="1584325"/>
                  </a:lnTo>
                  <a:lnTo>
                    <a:pt x="1990798" y="1584325"/>
                  </a:lnTo>
                  <a:lnTo>
                    <a:pt x="1999367" y="1584325"/>
                  </a:lnTo>
                  <a:lnTo>
                    <a:pt x="2007618" y="1584960"/>
                  </a:lnTo>
                  <a:lnTo>
                    <a:pt x="2016187" y="1585911"/>
                  </a:lnTo>
                  <a:lnTo>
                    <a:pt x="2024121" y="1587180"/>
                  </a:lnTo>
                  <a:lnTo>
                    <a:pt x="2032055" y="1589401"/>
                  </a:lnTo>
                  <a:lnTo>
                    <a:pt x="2040306" y="1591621"/>
                  </a:lnTo>
                  <a:lnTo>
                    <a:pt x="2047923" y="1594159"/>
                  </a:lnTo>
                  <a:lnTo>
                    <a:pt x="2055540" y="1597014"/>
                  </a:lnTo>
                  <a:lnTo>
                    <a:pt x="2062839" y="1600504"/>
                  </a:lnTo>
                  <a:lnTo>
                    <a:pt x="2070138" y="1603993"/>
                  </a:lnTo>
                  <a:lnTo>
                    <a:pt x="2077120" y="1608117"/>
                  </a:lnTo>
                  <a:lnTo>
                    <a:pt x="2083785" y="1612558"/>
                  </a:lnTo>
                  <a:lnTo>
                    <a:pt x="2090449" y="1617317"/>
                  </a:lnTo>
                  <a:lnTo>
                    <a:pt x="2096479" y="1622075"/>
                  </a:lnTo>
                  <a:lnTo>
                    <a:pt x="2102509" y="1627468"/>
                  </a:lnTo>
                  <a:lnTo>
                    <a:pt x="2108539" y="1632861"/>
                  </a:lnTo>
                  <a:lnTo>
                    <a:pt x="2113934" y="1638571"/>
                  </a:lnTo>
                  <a:lnTo>
                    <a:pt x="2119329" y="1644916"/>
                  </a:lnTo>
                  <a:lnTo>
                    <a:pt x="2124089" y="1650943"/>
                  </a:lnTo>
                  <a:lnTo>
                    <a:pt x="2128532" y="1657605"/>
                  </a:lnTo>
                  <a:lnTo>
                    <a:pt x="2133293" y="1664266"/>
                  </a:lnTo>
                  <a:lnTo>
                    <a:pt x="2137101" y="1671245"/>
                  </a:lnTo>
                  <a:lnTo>
                    <a:pt x="2140909" y="1678224"/>
                  </a:lnTo>
                  <a:lnTo>
                    <a:pt x="2144083" y="1685838"/>
                  </a:lnTo>
                  <a:lnTo>
                    <a:pt x="2147257" y="1693134"/>
                  </a:lnTo>
                  <a:lnTo>
                    <a:pt x="2149478" y="1700748"/>
                  </a:lnTo>
                  <a:lnTo>
                    <a:pt x="2152017" y="1708995"/>
                  </a:lnTo>
                  <a:lnTo>
                    <a:pt x="2153921" y="1716926"/>
                  </a:lnTo>
                  <a:lnTo>
                    <a:pt x="2155191" y="1725174"/>
                  </a:lnTo>
                  <a:lnTo>
                    <a:pt x="2156143" y="1733739"/>
                  </a:lnTo>
                  <a:lnTo>
                    <a:pt x="2156777" y="1741987"/>
                  </a:lnTo>
                  <a:lnTo>
                    <a:pt x="2157412" y="1750235"/>
                  </a:lnTo>
                  <a:lnTo>
                    <a:pt x="2157412" y="2896378"/>
                  </a:lnTo>
                  <a:lnTo>
                    <a:pt x="2156777" y="2904626"/>
                  </a:lnTo>
                  <a:lnTo>
                    <a:pt x="2156143" y="2913191"/>
                  </a:lnTo>
                  <a:lnTo>
                    <a:pt x="2155191" y="2921439"/>
                  </a:lnTo>
                  <a:lnTo>
                    <a:pt x="2153921" y="2929687"/>
                  </a:lnTo>
                  <a:lnTo>
                    <a:pt x="2152017" y="2937618"/>
                  </a:lnTo>
                  <a:lnTo>
                    <a:pt x="2149478" y="2945548"/>
                  </a:lnTo>
                  <a:lnTo>
                    <a:pt x="2147257" y="2953479"/>
                  </a:lnTo>
                  <a:lnTo>
                    <a:pt x="2144083" y="2961093"/>
                  </a:lnTo>
                  <a:lnTo>
                    <a:pt x="2140909" y="2968389"/>
                  </a:lnTo>
                  <a:lnTo>
                    <a:pt x="2137101" y="2975368"/>
                  </a:lnTo>
                  <a:lnTo>
                    <a:pt x="2133293" y="2982347"/>
                  </a:lnTo>
                  <a:lnTo>
                    <a:pt x="2128532" y="2989326"/>
                  </a:lnTo>
                  <a:lnTo>
                    <a:pt x="2124089" y="2995670"/>
                  </a:lnTo>
                  <a:lnTo>
                    <a:pt x="2119329" y="3001698"/>
                  </a:lnTo>
                  <a:lnTo>
                    <a:pt x="2113934" y="3008042"/>
                  </a:lnTo>
                  <a:lnTo>
                    <a:pt x="2108539" y="3013752"/>
                  </a:lnTo>
                  <a:lnTo>
                    <a:pt x="2102509" y="3019145"/>
                  </a:lnTo>
                  <a:lnTo>
                    <a:pt x="2096479" y="3024538"/>
                  </a:lnTo>
                  <a:lnTo>
                    <a:pt x="2090449" y="3029297"/>
                  </a:lnTo>
                  <a:lnTo>
                    <a:pt x="2083785" y="3034055"/>
                  </a:lnTo>
                  <a:lnTo>
                    <a:pt x="2077120" y="3038496"/>
                  </a:lnTo>
                  <a:lnTo>
                    <a:pt x="2070138" y="3042620"/>
                  </a:lnTo>
                  <a:lnTo>
                    <a:pt x="2062839" y="3046110"/>
                  </a:lnTo>
                  <a:lnTo>
                    <a:pt x="2055540" y="3049599"/>
                  </a:lnTo>
                  <a:lnTo>
                    <a:pt x="2047923" y="3052454"/>
                  </a:lnTo>
                  <a:lnTo>
                    <a:pt x="2040306" y="3054992"/>
                  </a:lnTo>
                  <a:lnTo>
                    <a:pt x="2032055" y="3057213"/>
                  </a:lnTo>
                  <a:lnTo>
                    <a:pt x="2024121" y="3059116"/>
                  </a:lnTo>
                  <a:lnTo>
                    <a:pt x="2016187" y="3060702"/>
                  </a:lnTo>
                  <a:lnTo>
                    <a:pt x="2007618" y="3061654"/>
                  </a:lnTo>
                  <a:lnTo>
                    <a:pt x="1999367" y="3062288"/>
                  </a:lnTo>
                  <a:lnTo>
                    <a:pt x="1990798" y="3062288"/>
                  </a:lnTo>
                  <a:lnTo>
                    <a:pt x="166614" y="3062288"/>
                  </a:lnTo>
                  <a:lnTo>
                    <a:pt x="158045" y="3062288"/>
                  </a:lnTo>
                  <a:lnTo>
                    <a:pt x="149476" y="3061654"/>
                  </a:lnTo>
                  <a:lnTo>
                    <a:pt x="141225" y="3060702"/>
                  </a:lnTo>
                  <a:lnTo>
                    <a:pt x="133291" y="3059116"/>
                  </a:lnTo>
                  <a:lnTo>
                    <a:pt x="125357" y="3057213"/>
                  </a:lnTo>
                  <a:lnTo>
                    <a:pt x="117106" y="3054992"/>
                  </a:lnTo>
                  <a:lnTo>
                    <a:pt x="109489" y="3052454"/>
                  </a:lnTo>
                  <a:lnTo>
                    <a:pt x="101872" y="3049599"/>
                  </a:lnTo>
                  <a:lnTo>
                    <a:pt x="94573" y="3046110"/>
                  </a:lnTo>
                  <a:lnTo>
                    <a:pt x="87274" y="3042620"/>
                  </a:lnTo>
                  <a:lnTo>
                    <a:pt x="80292" y="3038496"/>
                  </a:lnTo>
                  <a:lnTo>
                    <a:pt x="73627" y="3034055"/>
                  </a:lnTo>
                  <a:lnTo>
                    <a:pt x="66963" y="3029297"/>
                  </a:lnTo>
                  <a:lnTo>
                    <a:pt x="60615" y="3024538"/>
                  </a:lnTo>
                  <a:lnTo>
                    <a:pt x="54903" y="3019145"/>
                  </a:lnTo>
                  <a:lnTo>
                    <a:pt x="48873" y="3013752"/>
                  </a:lnTo>
                  <a:lnTo>
                    <a:pt x="43795" y="3008042"/>
                  </a:lnTo>
                  <a:lnTo>
                    <a:pt x="38400" y="3001698"/>
                  </a:lnTo>
                  <a:lnTo>
                    <a:pt x="33323" y="2995670"/>
                  </a:lnTo>
                  <a:lnTo>
                    <a:pt x="28562" y="2989326"/>
                  </a:lnTo>
                  <a:lnTo>
                    <a:pt x="24436" y="2982347"/>
                  </a:lnTo>
                  <a:lnTo>
                    <a:pt x="20311" y="2975368"/>
                  </a:lnTo>
                  <a:lnTo>
                    <a:pt x="16820" y="2968389"/>
                  </a:lnTo>
                  <a:lnTo>
                    <a:pt x="13329" y="2961093"/>
                  </a:lnTo>
                  <a:lnTo>
                    <a:pt x="10155" y="2953479"/>
                  </a:lnTo>
                  <a:lnTo>
                    <a:pt x="7616" y="2945548"/>
                  </a:lnTo>
                  <a:lnTo>
                    <a:pt x="5395" y="2937618"/>
                  </a:lnTo>
                  <a:lnTo>
                    <a:pt x="3491" y="2929687"/>
                  </a:lnTo>
                  <a:lnTo>
                    <a:pt x="2221" y="2921439"/>
                  </a:lnTo>
                  <a:lnTo>
                    <a:pt x="1269" y="2913191"/>
                  </a:lnTo>
                  <a:lnTo>
                    <a:pt x="317" y="2904626"/>
                  </a:lnTo>
                  <a:lnTo>
                    <a:pt x="0" y="2896378"/>
                  </a:lnTo>
                  <a:lnTo>
                    <a:pt x="0" y="1750235"/>
                  </a:lnTo>
                  <a:lnTo>
                    <a:pt x="317" y="1741987"/>
                  </a:lnTo>
                  <a:lnTo>
                    <a:pt x="1269" y="1733739"/>
                  </a:lnTo>
                  <a:lnTo>
                    <a:pt x="2221" y="1725174"/>
                  </a:lnTo>
                  <a:lnTo>
                    <a:pt x="3491" y="1716926"/>
                  </a:lnTo>
                  <a:lnTo>
                    <a:pt x="5395" y="1708995"/>
                  </a:lnTo>
                  <a:lnTo>
                    <a:pt x="7616" y="1700748"/>
                  </a:lnTo>
                  <a:lnTo>
                    <a:pt x="10155" y="1693134"/>
                  </a:lnTo>
                  <a:lnTo>
                    <a:pt x="13329" y="1685838"/>
                  </a:lnTo>
                  <a:lnTo>
                    <a:pt x="16820" y="1678224"/>
                  </a:lnTo>
                  <a:lnTo>
                    <a:pt x="20311" y="1671245"/>
                  </a:lnTo>
                  <a:lnTo>
                    <a:pt x="24436" y="1664266"/>
                  </a:lnTo>
                  <a:lnTo>
                    <a:pt x="28562" y="1657605"/>
                  </a:lnTo>
                  <a:lnTo>
                    <a:pt x="33323" y="1650943"/>
                  </a:lnTo>
                  <a:lnTo>
                    <a:pt x="38400" y="1644916"/>
                  </a:lnTo>
                  <a:lnTo>
                    <a:pt x="43795" y="1638571"/>
                  </a:lnTo>
                  <a:lnTo>
                    <a:pt x="48873" y="1632861"/>
                  </a:lnTo>
                  <a:lnTo>
                    <a:pt x="54903" y="1627468"/>
                  </a:lnTo>
                  <a:lnTo>
                    <a:pt x="60615" y="1622075"/>
                  </a:lnTo>
                  <a:lnTo>
                    <a:pt x="66963" y="1617317"/>
                  </a:lnTo>
                  <a:lnTo>
                    <a:pt x="73627" y="1612558"/>
                  </a:lnTo>
                  <a:lnTo>
                    <a:pt x="80292" y="1608117"/>
                  </a:lnTo>
                  <a:lnTo>
                    <a:pt x="87274" y="1603993"/>
                  </a:lnTo>
                  <a:lnTo>
                    <a:pt x="94573" y="1600504"/>
                  </a:lnTo>
                  <a:lnTo>
                    <a:pt x="101872" y="1597014"/>
                  </a:lnTo>
                  <a:lnTo>
                    <a:pt x="109489" y="1594159"/>
                  </a:lnTo>
                  <a:lnTo>
                    <a:pt x="117106" y="1591621"/>
                  </a:lnTo>
                  <a:lnTo>
                    <a:pt x="125357" y="1589401"/>
                  </a:lnTo>
                  <a:lnTo>
                    <a:pt x="133291" y="1587180"/>
                  </a:lnTo>
                  <a:lnTo>
                    <a:pt x="141225" y="1585911"/>
                  </a:lnTo>
                  <a:lnTo>
                    <a:pt x="149476" y="1584960"/>
                  </a:lnTo>
                  <a:lnTo>
                    <a:pt x="158045" y="1584325"/>
                  </a:lnTo>
                  <a:close/>
                  <a:moveTo>
                    <a:pt x="1493461" y="1134428"/>
                  </a:moveTo>
                  <a:lnTo>
                    <a:pt x="1493461" y="1147763"/>
                  </a:lnTo>
                  <a:lnTo>
                    <a:pt x="1493461" y="1153795"/>
                  </a:lnTo>
                  <a:lnTo>
                    <a:pt x="1492508" y="1159828"/>
                  </a:lnTo>
                  <a:lnTo>
                    <a:pt x="1491238" y="1165543"/>
                  </a:lnTo>
                  <a:lnTo>
                    <a:pt x="1489014" y="1171258"/>
                  </a:lnTo>
                  <a:lnTo>
                    <a:pt x="1486155" y="1176338"/>
                  </a:lnTo>
                  <a:lnTo>
                    <a:pt x="1483614" y="1181735"/>
                  </a:lnTo>
                  <a:lnTo>
                    <a:pt x="1480120" y="1186180"/>
                  </a:lnTo>
                  <a:lnTo>
                    <a:pt x="1475991" y="1190308"/>
                  </a:lnTo>
                  <a:lnTo>
                    <a:pt x="1471544" y="1194118"/>
                  </a:lnTo>
                  <a:lnTo>
                    <a:pt x="1467097" y="1197610"/>
                  </a:lnTo>
                  <a:lnTo>
                    <a:pt x="1462332" y="1200785"/>
                  </a:lnTo>
                  <a:lnTo>
                    <a:pt x="1456932" y="1203325"/>
                  </a:lnTo>
                  <a:lnTo>
                    <a:pt x="1451532" y="1205230"/>
                  </a:lnTo>
                  <a:lnTo>
                    <a:pt x="1445497" y="1206818"/>
                  </a:lnTo>
                  <a:lnTo>
                    <a:pt x="1439462" y="1207770"/>
                  </a:lnTo>
                  <a:lnTo>
                    <a:pt x="1433109" y="1208088"/>
                  </a:lnTo>
                  <a:lnTo>
                    <a:pt x="1375934" y="1208088"/>
                  </a:lnTo>
                  <a:lnTo>
                    <a:pt x="1375934" y="1267143"/>
                  </a:lnTo>
                  <a:lnTo>
                    <a:pt x="1564295" y="1267143"/>
                  </a:lnTo>
                  <a:lnTo>
                    <a:pt x="1570965" y="1266508"/>
                  </a:lnTo>
                  <a:lnTo>
                    <a:pt x="1577636" y="1265555"/>
                  </a:lnTo>
                  <a:lnTo>
                    <a:pt x="1583988" y="1264285"/>
                  </a:lnTo>
                  <a:lnTo>
                    <a:pt x="1590024" y="1261745"/>
                  </a:lnTo>
                  <a:lnTo>
                    <a:pt x="1595741" y="1258888"/>
                  </a:lnTo>
                  <a:lnTo>
                    <a:pt x="1601141" y="1255713"/>
                  </a:lnTo>
                  <a:lnTo>
                    <a:pt x="1605906" y="1251903"/>
                  </a:lnTo>
                  <a:lnTo>
                    <a:pt x="1610670" y="1247775"/>
                  </a:lnTo>
                  <a:lnTo>
                    <a:pt x="1615117" y="1243330"/>
                  </a:lnTo>
                  <a:lnTo>
                    <a:pt x="1618929" y="1237933"/>
                  </a:lnTo>
                  <a:lnTo>
                    <a:pt x="1622105" y="1232853"/>
                  </a:lnTo>
                  <a:lnTo>
                    <a:pt x="1624646" y="1226820"/>
                  </a:lnTo>
                  <a:lnTo>
                    <a:pt x="1626870" y="1221105"/>
                  </a:lnTo>
                  <a:lnTo>
                    <a:pt x="1628458" y="1214755"/>
                  </a:lnTo>
                  <a:lnTo>
                    <a:pt x="1629729" y="1208088"/>
                  </a:lnTo>
                  <a:lnTo>
                    <a:pt x="1630046" y="1201420"/>
                  </a:lnTo>
                  <a:lnTo>
                    <a:pt x="1630046" y="1134428"/>
                  </a:lnTo>
                  <a:lnTo>
                    <a:pt x="1493461" y="1134428"/>
                  </a:lnTo>
                  <a:close/>
                  <a:moveTo>
                    <a:pt x="1102446" y="1134428"/>
                  </a:moveTo>
                  <a:lnTo>
                    <a:pt x="1102446" y="1201420"/>
                  </a:lnTo>
                  <a:lnTo>
                    <a:pt x="1102764" y="1208088"/>
                  </a:lnTo>
                  <a:lnTo>
                    <a:pt x="1104034" y="1214755"/>
                  </a:lnTo>
                  <a:lnTo>
                    <a:pt x="1105305" y="1221105"/>
                  </a:lnTo>
                  <a:lnTo>
                    <a:pt x="1107846" y="1226820"/>
                  </a:lnTo>
                  <a:lnTo>
                    <a:pt x="1110387" y="1232853"/>
                  </a:lnTo>
                  <a:lnTo>
                    <a:pt x="1113563" y="1237933"/>
                  </a:lnTo>
                  <a:lnTo>
                    <a:pt x="1117375" y="1243330"/>
                  </a:lnTo>
                  <a:lnTo>
                    <a:pt x="1121822" y="1247775"/>
                  </a:lnTo>
                  <a:lnTo>
                    <a:pt x="1126269" y="1251903"/>
                  </a:lnTo>
                  <a:lnTo>
                    <a:pt x="1131351" y="1255713"/>
                  </a:lnTo>
                  <a:lnTo>
                    <a:pt x="1136751" y="1258888"/>
                  </a:lnTo>
                  <a:lnTo>
                    <a:pt x="1142786" y="1261745"/>
                  </a:lnTo>
                  <a:lnTo>
                    <a:pt x="1148504" y="1264285"/>
                  </a:lnTo>
                  <a:lnTo>
                    <a:pt x="1154857" y="1265555"/>
                  </a:lnTo>
                  <a:lnTo>
                    <a:pt x="1161527" y="1266508"/>
                  </a:lnTo>
                  <a:lnTo>
                    <a:pt x="1168198" y="1267143"/>
                  </a:lnTo>
                  <a:lnTo>
                    <a:pt x="1356558" y="1267143"/>
                  </a:lnTo>
                  <a:lnTo>
                    <a:pt x="1356558" y="1208088"/>
                  </a:lnTo>
                  <a:lnTo>
                    <a:pt x="1299383" y="1208088"/>
                  </a:lnTo>
                  <a:lnTo>
                    <a:pt x="1293030" y="1207770"/>
                  </a:lnTo>
                  <a:lnTo>
                    <a:pt x="1286995" y="1206818"/>
                  </a:lnTo>
                  <a:lnTo>
                    <a:pt x="1281277" y="1205230"/>
                  </a:lnTo>
                  <a:lnTo>
                    <a:pt x="1275560" y="1203325"/>
                  </a:lnTo>
                  <a:lnTo>
                    <a:pt x="1270160" y="1200785"/>
                  </a:lnTo>
                  <a:lnTo>
                    <a:pt x="1265395" y="1197610"/>
                  </a:lnTo>
                  <a:lnTo>
                    <a:pt x="1260631" y="1194118"/>
                  </a:lnTo>
                  <a:lnTo>
                    <a:pt x="1256501" y="1190308"/>
                  </a:lnTo>
                  <a:lnTo>
                    <a:pt x="1252372" y="1186180"/>
                  </a:lnTo>
                  <a:lnTo>
                    <a:pt x="1248878" y="1181735"/>
                  </a:lnTo>
                  <a:lnTo>
                    <a:pt x="1246019" y="1176338"/>
                  </a:lnTo>
                  <a:lnTo>
                    <a:pt x="1243478" y="1171258"/>
                  </a:lnTo>
                  <a:lnTo>
                    <a:pt x="1241255" y="1165543"/>
                  </a:lnTo>
                  <a:lnTo>
                    <a:pt x="1239984" y="1159828"/>
                  </a:lnTo>
                  <a:lnTo>
                    <a:pt x="1239031" y="1153795"/>
                  </a:lnTo>
                  <a:lnTo>
                    <a:pt x="1238714" y="1147763"/>
                  </a:lnTo>
                  <a:lnTo>
                    <a:pt x="1238714" y="1134428"/>
                  </a:lnTo>
                  <a:lnTo>
                    <a:pt x="1102446" y="1134428"/>
                  </a:lnTo>
                  <a:close/>
                  <a:moveTo>
                    <a:pt x="1493461" y="1013143"/>
                  </a:moveTo>
                  <a:lnTo>
                    <a:pt x="1493461" y="1115060"/>
                  </a:lnTo>
                  <a:lnTo>
                    <a:pt x="1630046" y="1115060"/>
                  </a:lnTo>
                  <a:lnTo>
                    <a:pt x="1630046" y="1013143"/>
                  </a:lnTo>
                  <a:lnTo>
                    <a:pt x="1493461" y="1013143"/>
                  </a:lnTo>
                  <a:close/>
                  <a:moveTo>
                    <a:pt x="1102446" y="1013143"/>
                  </a:moveTo>
                  <a:lnTo>
                    <a:pt x="1102446" y="1115060"/>
                  </a:lnTo>
                  <a:lnTo>
                    <a:pt x="1238714" y="1115060"/>
                  </a:lnTo>
                  <a:lnTo>
                    <a:pt x="1238714" y="1013143"/>
                  </a:lnTo>
                  <a:lnTo>
                    <a:pt x="1102446" y="1013143"/>
                  </a:lnTo>
                  <a:close/>
                  <a:moveTo>
                    <a:pt x="1493461" y="892175"/>
                  </a:moveTo>
                  <a:lnTo>
                    <a:pt x="1493461" y="993775"/>
                  </a:lnTo>
                  <a:lnTo>
                    <a:pt x="1630046" y="993775"/>
                  </a:lnTo>
                  <a:lnTo>
                    <a:pt x="1630046" y="892175"/>
                  </a:lnTo>
                  <a:lnTo>
                    <a:pt x="1493461" y="892175"/>
                  </a:lnTo>
                  <a:close/>
                  <a:moveTo>
                    <a:pt x="1102446" y="892175"/>
                  </a:moveTo>
                  <a:lnTo>
                    <a:pt x="1102446" y="993775"/>
                  </a:lnTo>
                  <a:lnTo>
                    <a:pt x="1238714" y="993775"/>
                  </a:lnTo>
                  <a:lnTo>
                    <a:pt x="1238714" y="892175"/>
                  </a:lnTo>
                  <a:lnTo>
                    <a:pt x="1102446" y="892175"/>
                  </a:lnTo>
                  <a:close/>
                  <a:moveTo>
                    <a:pt x="1294936" y="818515"/>
                  </a:moveTo>
                  <a:lnTo>
                    <a:pt x="1290807" y="819150"/>
                  </a:lnTo>
                  <a:lnTo>
                    <a:pt x="1286995" y="820420"/>
                  </a:lnTo>
                  <a:lnTo>
                    <a:pt x="1283183" y="821690"/>
                  </a:lnTo>
                  <a:lnTo>
                    <a:pt x="1279689" y="823595"/>
                  </a:lnTo>
                  <a:lnTo>
                    <a:pt x="1276195" y="825500"/>
                  </a:lnTo>
                  <a:lnTo>
                    <a:pt x="1273019" y="827723"/>
                  </a:lnTo>
                  <a:lnTo>
                    <a:pt x="1270160" y="830580"/>
                  </a:lnTo>
                  <a:lnTo>
                    <a:pt x="1267619" y="833120"/>
                  </a:lnTo>
                  <a:lnTo>
                    <a:pt x="1265395" y="836295"/>
                  </a:lnTo>
                  <a:lnTo>
                    <a:pt x="1263490" y="839788"/>
                  </a:lnTo>
                  <a:lnTo>
                    <a:pt x="1261584" y="843280"/>
                  </a:lnTo>
                  <a:lnTo>
                    <a:pt x="1260313" y="847090"/>
                  </a:lnTo>
                  <a:lnTo>
                    <a:pt x="1259043" y="850900"/>
                  </a:lnTo>
                  <a:lnTo>
                    <a:pt x="1258407" y="855345"/>
                  </a:lnTo>
                  <a:lnTo>
                    <a:pt x="1258407" y="859473"/>
                  </a:lnTo>
                  <a:lnTo>
                    <a:pt x="1258407" y="1147763"/>
                  </a:lnTo>
                  <a:lnTo>
                    <a:pt x="1258407" y="1151890"/>
                  </a:lnTo>
                  <a:lnTo>
                    <a:pt x="1259043" y="1155700"/>
                  </a:lnTo>
                  <a:lnTo>
                    <a:pt x="1260313" y="1159828"/>
                  </a:lnTo>
                  <a:lnTo>
                    <a:pt x="1261584" y="1163320"/>
                  </a:lnTo>
                  <a:lnTo>
                    <a:pt x="1263490" y="1166813"/>
                  </a:lnTo>
                  <a:lnTo>
                    <a:pt x="1265395" y="1170305"/>
                  </a:lnTo>
                  <a:lnTo>
                    <a:pt x="1267619" y="1173480"/>
                  </a:lnTo>
                  <a:lnTo>
                    <a:pt x="1270160" y="1176338"/>
                  </a:lnTo>
                  <a:lnTo>
                    <a:pt x="1273019" y="1179195"/>
                  </a:lnTo>
                  <a:lnTo>
                    <a:pt x="1276195" y="1181735"/>
                  </a:lnTo>
                  <a:lnTo>
                    <a:pt x="1279689" y="1183640"/>
                  </a:lnTo>
                  <a:lnTo>
                    <a:pt x="1283183" y="1184910"/>
                  </a:lnTo>
                  <a:lnTo>
                    <a:pt x="1286995" y="1186498"/>
                  </a:lnTo>
                  <a:lnTo>
                    <a:pt x="1290807" y="1187450"/>
                  </a:lnTo>
                  <a:lnTo>
                    <a:pt x="1294936" y="1188085"/>
                  </a:lnTo>
                  <a:lnTo>
                    <a:pt x="1299383" y="1188403"/>
                  </a:lnTo>
                  <a:lnTo>
                    <a:pt x="1433109" y="1188403"/>
                  </a:lnTo>
                  <a:lnTo>
                    <a:pt x="1437556" y="1188085"/>
                  </a:lnTo>
                  <a:lnTo>
                    <a:pt x="1441686" y="1187450"/>
                  </a:lnTo>
                  <a:lnTo>
                    <a:pt x="1445497" y="1186498"/>
                  </a:lnTo>
                  <a:lnTo>
                    <a:pt x="1449309" y="1184910"/>
                  </a:lnTo>
                  <a:lnTo>
                    <a:pt x="1452803" y="1183640"/>
                  </a:lnTo>
                  <a:lnTo>
                    <a:pt x="1456297" y="1181735"/>
                  </a:lnTo>
                  <a:lnTo>
                    <a:pt x="1459473" y="1179195"/>
                  </a:lnTo>
                  <a:lnTo>
                    <a:pt x="1462332" y="1176338"/>
                  </a:lnTo>
                  <a:lnTo>
                    <a:pt x="1464556" y="1173480"/>
                  </a:lnTo>
                  <a:lnTo>
                    <a:pt x="1467097" y="1170305"/>
                  </a:lnTo>
                  <a:lnTo>
                    <a:pt x="1469320" y="1166813"/>
                  </a:lnTo>
                  <a:lnTo>
                    <a:pt x="1470909" y="1163320"/>
                  </a:lnTo>
                  <a:lnTo>
                    <a:pt x="1472179" y="1159828"/>
                  </a:lnTo>
                  <a:lnTo>
                    <a:pt x="1473450" y="1155700"/>
                  </a:lnTo>
                  <a:lnTo>
                    <a:pt x="1473767" y="1151890"/>
                  </a:lnTo>
                  <a:lnTo>
                    <a:pt x="1474085" y="1147763"/>
                  </a:lnTo>
                  <a:lnTo>
                    <a:pt x="1474085" y="859473"/>
                  </a:lnTo>
                  <a:lnTo>
                    <a:pt x="1473767" y="855345"/>
                  </a:lnTo>
                  <a:lnTo>
                    <a:pt x="1473450" y="850900"/>
                  </a:lnTo>
                  <a:lnTo>
                    <a:pt x="1472179" y="847090"/>
                  </a:lnTo>
                  <a:lnTo>
                    <a:pt x="1470909" y="843280"/>
                  </a:lnTo>
                  <a:lnTo>
                    <a:pt x="1469320" y="839788"/>
                  </a:lnTo>
                  <a:lnTo>
                    <a:pt x="1467097" y="836295"/>
                  </a:lnTo>
                  <a:lnTo>
                    <a:pt x="1464556" y="833120"/>
                  </a:lnTo>
                  <a:lnTo>
                    <a:pt x="1462332" y="830580"/>
                  </a:lnTo>
                  <a:lnTo>
                    <a:pt x="1459473" y="827723"/>
                  </a:lnTo>
                  <a:lnTo>
                    <a:pt x="1456297" y="825500"/>
                  </a:lnTo>
                  <a:lnTo>
                    <a:pt x="1452803" y="823595"/>
                  </a:lnTo>
                  <a:lnTo>
                    <a:pt x="1449309" y="821690"/>
                  </a:lnTo>
                  <a:lnTo>
                    <a:pt x="1445497" y="820420"/>
                  </a:lnTo>
                  <a:lnTo>
                    <a:pt x="1441686" y="819150"/>
                  </a:lnTo>
                  <a:lnTo>
                    <a:pt x="1437556" y="818515"/>
                  </a:lnTo>
                  <a:lnTo>
                    <a:pt x="1433109" y="818515"/>
                  </a:lnTo>
                  <a:lnTo>
                    <a:pt x="1299383" y="818515"/>
                  </a:lnTo>
                  <a:lnTo>
                    <a:pt x="1294936" y="818515"/>
                  </a:lnTo>
                  <a:close/>
                  <a:moveTo>
                    <a:pt x="1375934" y="739775"/>
                  </a:moveTo>
                  <a:lnTo>
                    <a:pt x="1375934" y="798830"/>
                  </a:lnTo>
                  <a:lnTo>
                    <a:pt x="1433109" y="798830"/>
                  </a:lnTo>
                  <a:lnTo>
                    <a:pt x="1439462" y="799148"/>
                  </a:lnTo>
                  <a:lnTo>
                    <a:pt x="1445497" y="800100"/>
                  </a:lnTo>
                  <a:lnTo>
                    <a:pt x="1451532" y="801370"/>
                  </a:lnTo>
                  <a:lnTo>
                    <a:pt x="1456932" y="803593"/>
                  </a:lnTo>
                  <a:lnTo>
                    <a:pt x="1462332" y="806133"/>
                  </a:lnTo>
                  <a:lnTo>
                    <a:pt x="1467097" y="809308"/>
                  </a:lnTo>
                  <a:lnTo>
                    <a:pt x="1471544" y="812800"/>
                  </a:lnTo>
                  <a:lnTo>
                    <a:pt x="1475991" y="816610"/>
                  </a:lnTo>
                  <a:lnTo>
                    <a:pt x="1480120" y="820738"/>
                  </a:lnTo>
                  <a:lnTo>
                    <a:pt x="1483614" y="825500"/>
                  </a:lnTo>
                  <a:lnTo>
                    <a:pt x="1486155" y="830580"/>
                  </a:lnTo>
                  <a:lnTo>
                    <a:pt x="1489014" y="835660"/>
                  </a:lnTo>
                  <a:lnTo>
                    <a:pt x="1491238" y="841375"/>
                  </a:lnTo>
                  <a:lnTo>
                    <a:pt x="1492508" y="847090"/>
                  </a:lnTo>
                  <a:lnTo>
                    <a:pt x="1493461" y="853123"/>
                  </a:lnTo>
                  <a:lnTo>
                    <a:pt x="1493461" y="859473"/>
                  </a:lnTo>
                  <a:lnTo>
                    <a:pt x="1493461" y="872173"/>
                  </a:lnTo>
                  <a:lnTo>
                    <a:pt x="1630046" y="872173"/>
                  </a:lnTo>
                  <a:lnTo>
                    <a:pt x="1630046" y="805498"/>
                  </a:lnTo>
                  <a:lnTo>
                    <a:pt x="1629729" y="798830"/>
                  </a:lnTo>
                  <a:lnTo>
                    <a:pt x="1628458" y="792163"/>
                  </a:lnTo>
                  <a:lnTo>
                    <a:pt x="1626870" y="785813"/>
                  </a:lnTo>
                  <a:lnTo>
                    <a:pt x="1624646" y="779780"/>
                  </a:lnTo>
                  <a:lnTo>
                    <a:pt x="1622105" y="774065"/>
                  </a:lnTo>
                  <a:lnTo>
                    <a:pt x="1618929" y="768668"/>
                  </a:lnTo>
                  <a:lnTo>
                    <a:pt x="1615117" y="763905"/>
                  </a:lnTo>
                  <a:lnTo>
                    <a:pt x="1610670" y="758825"/>
                  </a:lnTo>
                  <a:lnTo>
                    <a:pt x="1605906" y="754698"/>
                  </a:lnTo>
                  <a:lnTo>
                    <a:pt x="1601141" y="750888"/>
                  </a:lnTo>
                  <a:lnTo>
                    <a:pt x="1595741" y="747713"/>
                  </a:lnTo>
                  <a:lnTo>
                    <a:pt x="1590024" y="745173"/>
                  </a:lnTo>
                  <a:lnTo>
                    <a:pt x="1583988" y="742950"/>
                  </a:lnTo>
                  <a:lnTo>
                    <a:pt x="1577636" y="741045"/>
                  </a:lnTo>
                  <a:lnTo>
                    <a:pt x="1570965" y="740093"/>
                  </a:lnTo>
                  <a:lnTo>
                    <a:pt x="1564295" y="739775"/>
                  </a:lnTo>
                  <a:lnTo>
                    <a:pt x="1375934" y="739775"/>
                  </a:lnTo>
                  <a:close/>
                  <a:moveTo>
                    <a:pt x="1168198" y="739775"/>
                  </a:moveTo>
                  <a:lnTo>
                    <a:pt x="1161527" y="740093"/>
                  </a:lnTo>
                  <a:lnTo>
                    <a:pt x="1154857" y="741045"/>
                  </a:lnTo>
                  <a:lnTo>
                    <a:pt x="1148504" y="742950"/>
                  </a:lnTo>
                  <a:lnTo>
                    <a:pt x="1142786" y="745173"/>
                  </a:lnTo>
                  <a:lnTo>
                    <a:pt x="1136751" y="747713"/>
                  </a:lnTo>
                  <a:lnTo>
                    <a:pt x="1131351" y="750888"/>
                  </a:lnTo>
                  <a:lnTo>
                    <a:pt x="1126269" y="754698"/>
                  </a:lnTo>
                  <a:lnTo>
                    <a:pt x="1121822" y="758825"/>
                  </a:lnTo>
                  <a:lnTo>
                    <a:pt x="1117375" y="763905"/>
                  </a:lnTo>
                  <a:lnTo>
                    <a:pt x="1113563" y="768668"/>
                  </a:lnTo>
                  <a:lnTo>
                    <a:pt x="1110387" y="774065"/>
                  </a:lnTo>
                  <a:lnTo>
                    <a:pt x="1107846" y="779780"/>
                  </a:lnTo>
                  <a:lnTo>
                    <a:pt x="1105305" y="785813"/>
                  </a:lnTo>
                  <a:lnTo>
                    <a:pt x="1104034" y="792163"/>
                  </a:lnTo>
                  <a:lnTo>
                    <a:pt x="1102764" y="798830"/>
                  </a:lnTo>
                  <a:lnTo>
                    <a:pt x="1102446" y="805498"/>
                  </a:lnTo>
                  <a:lnTo>
                    <a:pt x="1102446" y="872173"/>
                  </a:lnTo>
                  <a:lnTo>
                    <a:pt x="1238714" y="872173"/>
                  </a:lnTo>
                  <a:lnTo>
                    <a:pt x="1238714" y="859473"/>
                  </a:lnTo>
                  <a:lnTo>
                    <a:pt x="1239031" y="853123"/>
                  </a:lnTo>
                  <a:lnTo>
                    <a:pt x="1239984" y="847090"/>
                  </a:lnTo>
                  <a:lnTo>
                    <a:pt x="1241255" y="841375"/>
                  </a:lnTo>
                  <a:lnTo>
                    <a:pt x="1243478" y="835660"/>
                  </a:lnTo>
                  <a:lnTo>
                    <a:pt x="1246019" y="830580"/>
                  </a:lnTo>
                  <a:lnTo>
                    <a:pt x="1248878" y="825500"/>
                  </a:lnTo>
                  <a:lnTo>
                    <a:pt x="1252372" y="820738"/>
                  </a:lnTo>
                  <a:lnTo>
                    <a:pt x="1256501" y="816610"/>
                  </a:lnTo>
                  <a:lnTo>
                    <a:pt x="1260631" y="812800"/>
                  </a:lnTo>
                  <a:lnTo>
                    <a:pt x="1265395" y="809308"/>
                  </a:lnTo>
                  <a:lnTo>
                    <a:pt x="1270160" y="806133"/>
                  </a:lnTo>
                  <a:lnTo>
                    <a:pt x="1275560" y="803593"/>
                  </a:lnTo>
                  <a:lnTo>
                    <a:pt x="1281277" y="801370"/>
                  </a:lnTo>
                  <a:lnTo>
                    <a:pt x="1286995" y="800100"/>
                  </a:lnTo>
                  <a:lnTo>
                    <a:pt x="1293030" y="799148"/>
                  </a:lnTo>
                  <a:lnTo>
                    <a:pt x="1299383" y="798830"/>
                  </a:lnTo>
                  <a:lnTo>
                    <a:pt x="1356558" y="798830"/>
                  </a:lnTo>
                  <a:lnTo>
                    <a:pt x="1356558" y="739775"/>
                  </a:lnTo>
                  <a:lnTo>
                    <a:pt x="1168198" y="739775"/>
                  </a:lnTo>
                  <a:close/>
                  <a:moveTo>
                    <a:pt x="1074494" y="0"/>
                  </a:moveTo>
                  <a:lnTo>
                    <a:pt x="2900607" y="0"/>
                  </a:lnTo>
                  <a:lnTo>
                    <a:pt x="2908865" y="318"/>
                  </a:lnTo>
                  <a:lnTo>
                    <a:pt x="2917442" y="953"/>
                  </a:lnTo>
                  <a:lnTo>
                    <a:pt x="2925700" y="1905"/>
                  </a:lnTo>
                  <a:lnTo>
                    <a:pt x="2933959" y="3493"/>
                  </a:lnTo>
                  <a:lnTo>
                    <a:pt x="2941900" y="5080"/>
                  </a:lnTo>
                  <a:lnTo>
                    <a:pt x="2950159" y="7620"/>
                  </a:lnTo>
                  <a:lnTo>
                    <a:pt x="2957782" y="9843"/>
                  </a:lnTo>
                  <a:lnTo>
                    <a:pt x="2965088" y="13018"/>
                  </a:lnTo>
                  <a:lnTo>
                    <a:pt x="2972711" y="16510"/>
                  </a:lnTo>
                  <a:lnTo>
                    <a:pt x="2979699" y="20003"/>
                  </a:lnTo>
                  <a:lnTo>
                    <a:pt x="2986687" y="24130"/>
                  </a:lnTo>
                  <a:lnTo>
                    <a:pt x="2993675" y="28575"/>
                  </a:lnTo>
                  <a:lnTo>
                    <a:pt x="3000028" y="33020"/>
                  </a:lnTo>
                  <a:lnTo>
                    <a:pt x="3006381" y="38100"/>
                  </a:lnTo>
                  <a:lnTo>
                    <a:pt x="3012416" y="43498"/>
                  </a:lnTo>
                  <a:lnTo>
                    <a:pt x="3018134" y="48578"/>
                  </a:lnTo>
                  <a:lnTo>
                    <a:pt x="3023533" y="54610"/>
                  </a:lnTo>
                  <a:lnTo>
                    <a:pt x="3028933" y="60643"/>
                  </a:lnTo>
                  <a:lnTo>
                    <a:pt x="3033698" y="66675"/>
                  </a:lnTo>
                  <a:lnTo>
                    <a:pt x="3038780" y="73343"/>
                  </a:lnTo>
                  <a:lnTo>
                    <a:pt x="3042909" y="80328"/>
                  </a:lnTo>
                  <a:lnTo>
                    <a:pt x="3047039" y="87313"/>
                  </a:lnTo>
                  <a:lnTo>
                    <a:pt x="3050533" y="94298"/>
                  </a:lnTo>
                  <a:lnTo>
                    <a:pt x="3054027" y="101600"/>
                  </a:lnTo>
                  <a:lnTo>
                    <a:pt x="3056886" y="109220"/>
                  </a:lnTo>
                  <a:lnTo>
                    <a:pt x="3059744" y="117158"/>
                  </a:lnTo>
                  <a:lnTo>
                    <a:pt x="3061650" y="125095"/>
                  </a:lnTo>
                  <a:lnTo>
                    <a:pt x="3063874" y="133033"/>
                  </a:lnTo>
                  <a:lnTo>
                    <a:pt x="3065144" y="140970"/>
                  </a:lnTo>
                  <a:lnTo>
                    <a:pt x="3066097" y="149543"/>
                  </a:lnTo>
                  <a:lnTo>
                    <a:pt x="3067050" y="157798"/>
                  </a:lnTo>
                  <a:lnTo>
                    <a:pt x="3067050" y="166688"/>
                  </a:lnTo>
                  <a:lnTo>
                    <a:pt x="3067050" y="1313498"/>
                  </a:lnTo>
                  <a:lnTo>
                    <a:pt x="3067050" y="1321753"/>
                  </a:lnTo>
                  <a:lnTo>
                    <a:pt x="3066097" y="1330008"/>
                  </a:lnTo>
                  <a:lnTo>
                    <a:pt x="3065144" y="1338580"/>
                  </a:lnTo>
                  <a:lnTo>
                    <a:pt x="3063874" y="1346835"/>
                  </a:lnTo>
                  <a:lnTo>
                    <a:pt x="3061650" y="1354773"/>
                  </a:lnTo>
                  <a:lnTo>
                    <a:pt x="3059744" y="1362393"/>
                  </a:lnTo>
                  <a:lnTo>
                    <a:pt x="3056886" y="1370330"/>
                  </a:lnTo>
                  <a:lnTo>
                    <a:pt x="3054027" y="1377950"/>
                  </a:lnTo>
                  <a:lnTo>
                    <a:pt x="3050533" y="1385253"/>
                  </a:lnTo>
                  <a:lnTo>
                    <a:pt x="3047039" y="1392555"/>
                  </a:lnTo>
                  <a:lnTo>
                    <a:pt x="3042909" y="1399540"/>
                  </a:lnTo>
                  <a:lnTo>
                    <a:pt x="3038780" y="1406208"/>
                  </a:lnTo>
                  <a:lnTo>
                    <a:pt x="3033698" y="1412875"/>
                  </a:lnTo>
                  <a:lnTo>
                    <a:pt x="3028933" y="1418908"/>
                  </a:lnTo>
                  <a:lnTo>
                    <a:pt x="3023533" y="1424940"/>
                  </a:lnTo>
                  <a:lnTo>
                    <a:pt x="3018134" y="1430973"/>
                  </a:lnTo>
                  <a:lnTo>
                    <a:pt x="3012416" y="1436370"/>
                  </a:lnTo>
                  <a:lnTo>
                    <a:pt x="3006381" y="1441768"/>
                  </a:lnTo>
                  <a:lnTo>
                    <a:pt x="3000028" y="1446530"/>
                  </a:lnTo>
                  <a:lnTo>
                    <a:pt x="2993675" y="1450975"/>
                  </a:lnTo>
                  <a:lnTo>
                    <a:pt x="2986687" y="1455738"/>
                  </a:lnTo>
                  <a:lnTo>
                    <a:pt x="2979699" y="1459548"/>
                  </a:lnTo>
                  <a:lnTo>
                    <a:pt x="2972711" y="1463358"/>
                  </a:lnTo>
                  <a:lnTo>
                    <a:pt x="2965088" y="1466533"/>
                  </a:lnTo>
                  <a:lnTo>
                    <a:pt x="2957782" y="1469708"/>
                  </a:lnTo>
                  <a:lnTo>
                    <a:pt x="2950159" y="1471930"/>
                  </a:lnTo>
                  <a:lnTo>
                    <a:pt x="2941900" y="1474470"/>
                  </a:lnTo>
                  <a:lnTo>
                    <a:pt x="2933959" y="1476375"/>
                  </a:lnTo>
                  <a:lnTo>
                    <a:pt x="2925700" y="1477645"/>
                  </a:lnTo>
                  <a:lnTo>
                    <a:pt x="2917442" y="1478915"/>
                  </a:lnTo>
                  <a:lnTo>
                    <a:pt x="2908865" y="1479233"/>
                  </a:lnTo>
                  <a:lnTo>
                    <a:pt x="2900607" y="1479550"/>
                  </a:lnTo>
                  <a:lnTo>
                    <a:pt x="1074494" y="1479550"/>
                  </a:lnTo>
                  <a:lnTo>
                    <a:pt x="1066235" y="1479233"/>
                  </a:lnTo>
                  <a:lnTo>
                    <a:pt x="1057976" y="1478915"/>
                  </a:lnTo>
                  <a:lnTo>
                    <a:pt x="1049400" y="1477645"/>
                  </a:lnTo>
                  <a:lnTo>
                    <a:pt x="1041141" y="1476375"/>
                  </a:lnTo>
                  <a:lnTo>
                    <a:pt x="1033200" y="1474470"/>
                  </a:lnTo>
                  <a:lnTo>
                    <a:pt x="1025259" y="1471930"/>
                  </a:lnTo>
                  <a:lnTo>
                    <a:pt x="1017318" y="1469708"/>
                  </a:lnTo>
                  <a:lnTo>
                    <a:pt x="1010013" y="1466533"/>
                  </a:lnTo>
                  <a:lnTo>
                    <a:pt x="1002707" y="1463358"/>
                  </a:lnTo>
                  <a:lnTo>
                    <a:pt x="995401" y="1459548"/>
                  </a:lnTo>
                  <a:lnTo>
                    <a:pt x="988413" y="1455738"/>
                  </a:lnTo>
                  <a:lnTo>
                    <a:pt x="981743" y="1450975"/>
                  </a:lnTo>
                  <a:lnTo>
                    <a:pt x="975072" y="1446530"/>
                  </a:lnTo>
                  <a:lnTo>
                    <a:pt x="969037" y="1441768"/>
                  </a:lnTo>
                  <a:lnTo>
                    <a:pt x="962684" y="1436370"/>
                  </a:lnTo>
                  <a:lnTo>
                    <a:pt x="956967" y="1430973"/>
                  </a:lnTo>
                  <a:lnTo>
                    <a:pt x="951567" y="1424940"/>
                  </a:lnTo>
                  <a:lnTo>
                    <a:pt x="946167" y="1418908"/>
                  </a:lnTo>
                  <a:lnTo>
                    <a:pt x="941402" y="1412875"/>
                  </a:lnTo>
                  <a:lnTo>
                    <a:pt x="936956" y="1406208"/>
                  </a:lnTo>
                  <a:lnTo>
                    <a:pt x="932191" y="1399540"/>
                  </a:lnTo>
                  <a:lnTo>
                    <a:pt x="928379" y="1392555"/>
                  </a:lnTo>
                  <a:lnTo>
                    <a:pt x="924568" y="1385253"/>
                  </a:lnTo>
                  <a:lnTo>
                    <a:pt x="921073" y="1377950"/>
                  </a:lnTo>
                  <a:lnTo>
                    <a:pt x="918215" y="1370330"/>
                  </a:lnTo>
                  <a:lnTo>
                    <a:pt x="915674" y="1362393"/>
                  </a:lnTo>
                  <a:lnTo>
                    <a:pt x="913450" y="1354773"/>
                  </a:lnTo>
                  <a:lnTo>
                    <a:pt x="911544" y="1346835"/>
                  </a:lnTo>
                  <a:lnTo>
                    <a:pt x="909956" y="1338580"/>
                  </a:lnTo>
                  <a:lnTo>
                    <a:pt x="909003" y="1330008"/>
                  </a:lnTo>
                  <a:lnTo>
                    <a:pt x="908050" y="1321753"/>
                  </a:lnTo>
                  <a:lnTo>
                    <a:pt x="908050" y="1313498"/>
                  </a:lnTo>
                  <a:lnTo>
                    <a:pt x="908050" y="166688"/>
                  </a:lnTo>
                  <a:lnTo>
                    <a:pt x="908050" y="157798"/>
                  </a:lnTo>
                  <a:lnTo>
                    <a:pt x="909003" y="149543"/>
                  </a:lnTo>
                  <a:lnTo>
                    <a:pt x="909956" y="140970"/>
                  </a:lnTo>
                  <a:lnTo>
                    <a:pt x="911544" y="133033"/>
                  </a:lnTo>
                  <a:lnTo>
                    <a:pt x="913450" y="125095"/>
                  </a:lnTo>
                  <a:lnTo>
                    <a:pt x="915674" y="117158"/>
                  </a:lnTo>
                  <a:lnTo>
                    <a:pt x="918215" y="109220"/>
                  </a:lnTo>
                  <a:lnTo>
                    <a:pt x="921073" y="101600"/>
                  </a:lnTo>
                  <a:lnTo>
                    <a:pt x="924568" y="94298"/>
                  </a:lnTo>
                  <a:lnTo>
                    <a:pt x="928379" y="87313"/>
                  </a:lnTo>
                  <a:lnTo>
                    <a:pt x="932191" y="80328"/>
                  </a:lnTo>
                  <a:lnTo>
                    <a:pt x="936956" y="73343"/>
                  </a:lnTo>
                  <a:lnTo>
                    <a:pt x="941402" y="66675"/>
                  </a:lnTo>
                  <a:lnTo>
                    <a:pt x="946167" y="60643"/>
                  </a:lnTo>
                  <a:lnTo>
                    <a:pt x="951567" y="54610"/>
                  </a:lnTo>
                  <a:lnTo>
                    <a:pt x="956967" y="48578"/>
                  </a:lnTo>
                  <a:lnTo>
                    <a:pt x="962684" y="43498"/>
                  </a:lnTo>
                  <a:lnTo>
                    <a:pt x="969037" y="38100"/>
                  </a:lnTo>
                  <a:lnTo>
                    <a:pt x="975072" y="33020"/>
                  </a:lnTo>
                  <a:lnTo>
                    <a:pt x="981743" y="28575"/>
                  </a:lnTo>
                  <a:lnTo>
                    <a:pt x="988413" y="24130"/>
                  </a:lnTo>
                  <a:lnTo>
                    <a:pt x="995401" y="20003"/>
                  </a:lnTo>
                  <a:lnTo>
                    <a:pt x="1002707" y="16510"/>
                  </a:lnTo>
                  <a:lnTo>
                    <a:pt x="1010013" y="13018"/>
                  </a:lnTo>
                  <a:lnTo>
                    <a:pt x="1017318" y="9843"/>
                  </a:lnTo>
                  <a:lnTo>
                    <a:pt x="1025259" y="7620"/>
                  </a:lnTo>
                  <a:lnTo>
                    <a:pt x="1033200" y="5080"/>
                  </a:lnTo>
                  <a:lnTo>
                    <a:pt x="1041141" y="3493"/>
                  </a:lnTo>
                  <a:lnTo>
                    <a:pt x="1049400" y="1905"/>
                  </a:lnTo>
                  <a:lnTo>
                    <a:pt x="1057976" y="953"/>
                  </a:lnTo>
                  <a:lnTo>
                    <a:pt x="1066235" y="318"/>
                  </a:lnTo>
                  <a:lnTo>
                    <a:pt x="1074494"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502" dirty="0">
                <a:solidFill>
                  <a:prstClr val="black">
                    <a:lumMod val="75000"/>
                    <a:lumOff val="25000"/>
                  </a:prstClr>
                </a:solidFill>
                <a:latin typeface="+mn-lt"/>
                <a:ea typeface="+mn-ea"/>
                <a:cs typeface="+mn-ea"/>
                <a:sym typeface="+mn-lt"/>
              </a:endParaRPr>
            </a:p>
          </p:txBody>
        </p:sp>
      </p:grpSp>
      <p:sp>
        <p:nvSpPr>
          <p:cNvPr id="24" name="文本框 23">
            <a:extLst>
              <a:ext uri="{FF2B5EF4-FFF2-40B4-BE49-F238E27FC236}">
                <a16:creationId xmlns:a16="http://schemas.microsoft.com/office/drawing/2014/main" xmlns:mc="http://schemas.openxmlformats.org/markup-compatibility/2006" xmlns:p14="http://schemas.microsoft.com/office/powerpoint/2010/main" xmlns="" id="{BF67BF32-CA3E-44C8-99CB-DB07476BA6D4}"/>
              </a:ext>
            </a:extLst>
          </p:cNvPr>
          <p:cNvSpPr txBox="1"/>
          <p:nvPr/>
        </p:nvSpPr>
        <p:spPr>
          <a:xfrm>
            <a:off x="852484" y="1482612"/>
            <a:ext cx="1537700" cy="433196"/>
          </a:xfrm>
          <a:prstGeom prst="rect">
            <a:avLst/>
          </a:prstGeom>
          <a:noFill/>
        </p:spPr>
        <p:txBody>
          <a:bodyPr wrap="square" rtlCol="0">
            <a:spAutoFit/>
          </a:bodyPr>
          <a:lstStyle/>
          <a:p>
            <a:pPr algn="ctr" fontAlgn="base">
              <a:spcBef>
                <a:spcPct val="0"/>
              </a:spcBef>
              <a:spcAft>
                <a:spcPct val="0"/>
              </a:spcAft>
            </a:pPr>
            <a:r>
              <a:rPr lang="zh-CN" altLang="en-US" sz="2215" b="1" dirty="0">
                <a:solidFill>
                  <a:srgbClr val="17242F"/>
                </a:solidFill>
                <a:cs typeface="+mn-ea"/>
                <a:sym typeface="+mn-lt"/>
              </a:rPr>
              <a:t>规划进度</a:t>
            </a:r>
            <a:endParaRPr lang="en-US" altLang="zh-CN" sz="2215" b="1" dirty="0">
              <a:solidFill>
                <a:srgbClr val="17242F"/>
              </a:solidFill>
              <a:cs typeface="+mn-ea"/>
              <a:sym typeface="+mn-lt"/>
            </a:endParaRPr>
          </a:p>
        </p:txBody>
      </p:sp>
    </p:spTree>
    <p:extLst>
      <p:ext uri="{BB962C8B-B14F-4D97-AF65-F5344CB8AC3E}">
        <p14:creationId xmlns:p14="http://schemas.microsoft.com/office/powerpoint/2010/main" val="144758818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3100"/>
                            </p:stCondLst>
                            <p:childTnLst>
                              <p:par>
                                <p:cTn id="30" presetID="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0-#ppt_w/2"/>
                                          </p:val>
                                        </p:tav>
                                        <p:tav tm="100000">
                                          <p:val>
                                            <p:strVal val="#ppt_x"/>
                                          </p:val>
                                        </p:tav>
                                      </p:tavLst>
                                    </p:anim>
                                    <p:anim calcmode="lin" valueType="num">
                                      <p:cBhvr additive="base">
                                        <p:cTn id="33" dur="500" fill="hold"/>
                                        <p:tgtEl>
                                          <p:spTgt spid="24"/>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0-#ppt_w/2"/>
                                          </p:val>
                                        </p:tav>
                                        <p:tav tm="100000">
                                          <p:val>
                                            <p:strVal val="#ppt_x"/>
                                          </p:val>
                                        </p:tav>
                                      </p:tavLst>
                                    </p:anim>
                                    <p:anim calcmode="lin" valueType="num">
                                      <p:cBhvr additive="base">
                                        <p:cTn id="37" dur="500" fill="hold"/>
                                        <p:tgtEl>
                                          <p:spTgt spid="11"/>
                                        </p:tgtEl>
                                        <p:attrNameLst>
                                          <p:attrName>ppt_y</p:attrName>
                                        </p:attrNameLst>
                                      </p:cBhvr>
                                      <p:tavLst>
                                        <p:tav tm="0">
                                          <p:val>
                                            <p:strVal val="#ppt_y"/>
                                          </p:val>
                                        </p:tav>
                                        <p:tav tm="100000">
                                          <p:val>
                                            <p:strVal val="#ppt_y"/>
                                          </p:val>
                                        </p:tav>
                                      </p:tavLst>
                                    </p:anim>
                                  </p:childTnLst>
                                </p:cTn>
                              </p:par>
                            </p:childTnLst>
                          </p:cTn>
                        </p:par>
                        <p:par>
                          <p:cTn id="38" fill="hold">
                            <p:stCondLst>
                              <p:cond delay="36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par>
                          <p:cTn id="42" fill="hold">
                            <p:stCondLst>
                              <p:cond delay="4100"/>
                            </p:stCondLst>
                            <p:childTnLst>
                              <p:par>
                                <p:cTn id="43" presetID="53" presetClass="entr" presetSubtype="16"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47"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750"/>
                                        <p:tgtEl>
                                          <p:spTgt spid="13"/>
                                        </p:tgtEl>
                                      </p:cBhvr>
                                    </p:animEffect>
                                    <p:anim calcmode="lin" valueType="num">
                                      <p:cBhvr>
                                        <p:cTn id="51" dur="750" fill="hold"/>
                                        <p:tgtEl>
                                          <p:spTgt spid="13"/>
                                        </p:tgtEl>
                                        <p:attrNameLst>
                                          <p:attrName>ppt_x</p:attrName>
                                        </p:attrNameLst>
                                      </p:cBhvr>
                                      <p:tavLst>
                                        <p:tav tm="0">
                                          <p:val>
                                            <p:strVal val="#ppt_x"/>
                                          </p:val>
                                        </p:tav>
                                        <p:tav tm="100000">
                                          <p:val>
                                            <p:strVal val="#ppt_x"/>
                                          </p:val>
                                        </p:tav>
                                      </p:tavLst>
                                    </p:anim>
                                    <p:anim calcmode="lin" valueType="num">
                                      <p:cBhvr>
                                        <p:cTn id="52" dur="750" fill="hold"/>
                                        <p:tgtEl>
                                          <p:spTgt spid="13"/>
                                        </p:tgtEl>
                                        <p:attrNameLst>
                                          <p:attrName>ppt_y</p:attrName>
                                        </p:attrNameLst>
                                      </p:cBhvr>
                                      <p:tavLst>
                                        <p:tav tm="0">
                                          <p:val>
                                            <p:strVal val="#ppt_y-.1"/>
                                          </p:val>
                                        </p:tav>
                                        <p:tav tm="100000">
                                          <p:val>
                                            <p:strVal val="#ppt_y"/>
                                          </p:val>
                                        </p:tav>
                                      </p:tavLst>
                                    </p:anim>
                                  </p:childTnLst>
                                </p:cTn>
                              </p:par>
                            </p:childTnLst>
                          </p:cTn>
                        </p:par>
                        <p:par>
                          <p:cTn id="53" fill="hold">
                            <p:stCondLst>
                              <p:cond delay="4850"/>
                            </p:stCondLst>
                            <p:childTnLst>
                              <p:par>
                                <p:cTn id="54" presetID="53" presetClass="entr" presetSubtype="16"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47"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750"/>
                                        <p:tgtEl>
                                          <p:spTgt spid="12"/>
                                        </p:tgtEl>
                                      </p:cBhvr>
                                    </p:animEffect>
                                    <p:anim calcmode="lin" valueType="num">
                                      <p:cBhvr>
                                        <p:cTn id="62" dur="750" fill="hold"/>
                                        <p:tgtEl>
                                          <p:spTgt spid="12"/>
                                        </p:tgtEl>
                                        <p:attrNameLst>
                                          <p:attrName>ppt_x</p:attrName>
                                        </p:attrNameLst>
                                      </p:cBhvr>
                                      <p:tavLst>
                                        <p:tav tm="0">
                                          <p:val>
                                            <p:strVal val="#ppt_x"/>
                                          </p:val>
                                        </p:tav>
                                        <p:tav tm="100000">
                                          <p:val>
                                            <p:strVal val="#ppt_x"/>
                                          </p:val>
                                        </p:tav>
                                      </p:tavLst>
                                    </p:anim>
                                    <p:anim calcmode="lin" valueType="num">
                                      <p:cBhvr>
                                        <p:cTn id="63" dur="750" fill="hold"/>
                                        <p:tgtEl>
                                          <p:spTgt spid="12"/>
                                        </p:tgtEl>
                                        <p:attrNameLst>
                                          <p:attrName>ppt_y</p:attrName>
                                        </p:attrNameLst>
                                      </p:cBhvr>
                                      <p:tavLst>
                                        <p:tav tm="0">
                                          <p:val>
                                            <p:strVal val="#ppt_y-.1"/>
                                          </p:val>
                                        </p:tav>
                                        <p:tav tm="100000">
                                          <p:val>
                                            <p:strVal val="#ppt_y"/>
                                          </p:val>
                                        </p:tav>
                                      </p:tavLst>
                                    </p:anim>
                                  </p:childTnLst>
                                </p:cTn>
                              </p:par>
                            </p:childTnLst>
                          </p:cTn>
                        </p:par>
                        <p:par>
                          <p:cTn id="64" fill="hold">
                            <p:stCondLst>
                              <p:cond delay="5600"/>
                            </p:stCondLst>
                            <p:childTnLst>
                              <p:par>
                                <p:cTn id="65" presetID="53" presetClass="entr" presetSubtype="16"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par>
                                <p:cTn id="70" presetID="47"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750"/>
                                        <p:tgtEl>
                                          <p:spTgt spid="14"/>
                                        </p:tgtEl>
                                      </p:cBhvr>
                                    </p:animEffect>
                                    <p:anim calcmode="lin" valueType="num">
                                      <p:cBhvr>
                                        <p:cTn id="73" dur="750" fill="hold"/>
                                        <p:tgtEl>
                                          <p:spTgt spid="14"/>
                                        </p:tgtEl>
                                        <p:attrNameLst>
                                          <p:attrName>ppt_x</p:attrName>
                                        </p:attrNameLst>
                                      </p:cBhvr>
                                      <p:tavLst>
                                        <p:tav tm="0">
                                          <p:val>
                                            <p:strVal val="#ppt_x"/>
                                          </p:val>
                                        </p:tav>
                                        <p:tav tm="100000">
                                          <p:val>
                                            <p:strVal val="#ppt_x"/>
                                          </p:val>
                                        </p:tav>
                                      </p:tavLst>
                                    </p:anim>
                                    <p:anim calcmode="lin" valueType="num">
                                      <p:cBhvr>
                                        <p:cTn id="74" dur="750" fill="hold"/>
                                        <p:tgtEl>
                                          <p:spTgt spid="14"/>
                                        </p:tgtEl>
                                        <p:attrNameLst>
                                          <p:attrName>ppt_y</p:attrName>
                                        </p:attrNameLst>
                                      </p:cBhvr>
                                      <p:tavLst>
                                        <p:tav tm="0">
                                          <p:val>
                                            <p:strVal val="#ppt_y-.1"/>
                                          </p:val>
                                        </p:tav>
                                        <p:tav tm="100000">
                                          <p:val>
                                            <p:strVal val="#ppt_y"/>
                                          </p:val>
                                        </p:tav>
                                      </p:tavLst>
                                    </p:anim>
                                  </p:childTnLst>
                                </p:cTn>
                              </p:par>
                            </p:childTnLst>
                          </p:cTn>
                        </p:par>
                        <p:par>
                          <p:cTn id="75" fill="hold">
                            <p:stCondLst>
                              <p:cond delay="6350"/>
                            </p:stCondLst>
                            <p:childTnLst>
                              <p:par>
                                <p:cTn id="76" presetID="22" presetClass="entr" presetSubtype="1"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up)">
                                      <p:cBhvr>
                                        <p:cTn id="7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P spid="8" grpId="0" animBg="1"/>
      <p:bldP spid="9" grpId="0"/>
      <p:bldP spid="10" grpId="0"/>
      <p:bldP spid="11" grpId="0"/>
      <p:bldP spid="12" grpId="0"/>
      <p:bldP spid="13" grpId="0"/>
      <p:bldP spid="14"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3.</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项目发展规划</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grpSp>
        <p:nvGrpSpPr>
          <p:cNvPr id="51" name="组合 5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7E796BA-16C1-4F0C-B067-BE0A87BF3AD3}"/>
              </a:ext>
            </a:extLst>
          </p:cNvPr>
          <p:cNvGrpSpPr/>
          <p:nvPr/>
        </p:nvGrpSpPr>
        <p:grpSpPr>
          <a:xfrm>
            <a:off x="589238" y="3085008"/>
            <a:ext cx="872891" cy="993808"/>
            <a:chOff x="727309" y="3451411"/>
            <a:chExt cx="872891" cy="993808"/>
          </a:xfrm>
        </p:grpSpPr>
        <p:sp>
          <p:nvSpPr>
            <p:cNvPr id="54" name="Freeform 6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769ADA6-ED06-4E93-B04A-2760755AB59A}"/>
                </a:ext>
              </a:extLst>
            </p:cNvPr>
            <p:cNvSpPr>
              <a:spLocks noChangeAspect="1"/>
            </p:cNvSpPr>
            <p:nvPr/>
          </p:nvSpPr>
          <p:spPr bwMode="auto">
            <a:xfrm>
              <a:off x="871569" y="3602655"/>
              <a:ext cx="584370" cy="567090"/>
            </a:xfrm>
            <a:custGeom>
              <a:avLst/>
              <a:gdLst>
                <a:gd name="T0" fmla="*/ 244 w 312"/>
                <a:gd name="T1" fmla="*/ 0 h 303"/>
                <a:gd name="T2" fmla="*/ 209 w 312"/>
                <a:gd name="T3" fmla="*/ 12 h 303"/>
                <a:gd name="T4" fmla="*/ 181 w 312"/>
                <a:gd name="T5" fmla="*/ 49 h 303"/>
                <a:gd name="T6" fmla="*/ 198 w 312"/>
                <a:gd name="T7" fmla="*/ 112 h 303"/>
                <a:gd name="T8" fmla="*/ 195 w 312"/>
                <a:gd name="T9" fmla="*/ 112 h 303"/>
                <a:gd name="T10" fmla="*/ 177 w 312"/>
                <a:gd name="T11" fmla="*/ 92 h 303"/>
                <a:gd name="T12" fmla="*/ 92 w 312"/>
                <a:gd name="T13" fmla="*/ 177 h 303"/>
                <a:gd name="T14" fmla="*/ 71 w 312"/>
                <a:gd name="T15" fmla="*/ 174 h 303"/>
                <a:gd name="T16" fmla="*/ 29 w 312"/>
                <a:gd name="T17" fmla="*/ 192 h 303"/>
                <a:gd name="T18" fmla="*/ 7 w 312"/>
                <a:gd name="T19" fmla="*/ 255 h 303"/>
                <a:gd name="T20" fmla="*/ 14 w 312"/>
                <a:gd name="T21" fmla="*/ 266 h 303"/>
                <a:gd name="T22" fmla="*/ 14 w 312"/>
                <a:gd name="T23" fmla="*/ 266 h 303"/>
                <a:gd name="T24" fmla="*/ 53 w 312"/>
                <a:gd name="T25" fmla="*/ 228 h 303"/>
                <a:gd name="T26" fmla="*/ 80 w 312"/>
                <a:gd name="T27" fmla="*/ 255 h 303"/>
                <a:gd name="T28" fmla="*/ 40 w 312"/>
                <a:gd name="T29" fmla="*/ 296 h 303"/>
                <a:gd name="T30" fmla="*/ 70 w 312"/>
                <a:gd name="T31" fmla="*/ 303 h 303"/>
                <a:gd name="T32" fmla="*/ 100 w 312"/>
                <a:gd name="T33" fmla="*/ 295 h 303"/>
                <a:gd name="T34" fmla="*/ 134 w 312"/>
                <a:gd name="T35" fmla="*/ 244 h 303"/>
                <a:gd name="T36" fmla="*/ 116 w 312"/>
                <a:gd name="T37" fmla="*/ 191 h 303"/>
                <a:gd name="T38" fmla="*/ 118 w 312"/>
                <a:gd name="T39" fmla="*/ 190 h 303"/>
                <a:gd name="T40" fmla="*/ 138 w 312"/>
                <a:gd name="T41" fmla="*/ 209 h 303"/>
                <a:gd name="T42" fmla="*/ 222 w 312"/>
                <a:gd name="T43" fmla="*/ 126 h 303"/>
                <a:gd name="T44" fmla="*/ 245 w 312"/>
                <a:gd name="T45" fmla="*/ 129 h 303"/>
                <a:gd name="T46" fmla="*/ 256 w 312"/>
                <a:gd name="T47" fmla="*/ 127 h 303"/>
                <a:gd name="T48" fmla="*/ 298 w 312"/>
                <a:gd name="T49" fmla="*/ 97 h 303"/>
                <a:gd name="T50" fmla="*/ 302 w 312"/>
                <a:gd name="T51" fmla="*/ 34 h 303"/>
                <a:gd name="T52" fmla="*/ 260 w 312"/>
                <a:gd name="T53" fmla="*/ 75 h 303"/>
                <a:gd name="T54" fmla="*/ 234 w 312"/>
                <a:gd name="T55" fmla="*/ 48 h 303"/>
                <a:gd name="T56" fmla="*/ 274 w 312"/>
                <a:gd name="T57" fmla="*/ 7 h 303"/>
                <a:gd name="T58" fmla="*/ 244 w 312"/>
                <a:gd name="T59"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2" h="303">
                  <a:moveTo>
                    <a:pt x="244" y="0"/>
                  </a:moveTo>
                  <a:cubicBezTo>
                    <a:pt x="231" y="0"/>
                    <a:pt x="219" y="4"/>
                    <a:pt x="209" y="12"/>
                  </a:cubicBezTo>
                  <a:cubicBezTo>
                    <a:pt x="197" y="22"/>
                    <a:pt x="185" y="34"/>
                    <a:pt x="181" y="49"/>
                  </a:cubicBezTo>
                  <a:cubicBezTo>
                    <a:pt x="175" y="72"/>
                    <a:pt x="184" y="94"/>
                    <a:pt x="198" y="112"/>
                  </a:cubicBezTo>
                  <a:cubicBezTo>
                    <a:pt x="197" y="112"/>
                    <a:pt x="196" y="112"/>
                    <a:pt x="195" y="112"/>
                  </a:cubicBezTo>
                  <a:cubicBezTo>
                    <a:pt x="185" y="112"/>
                    <a:pt x="181" y="101"/>
                    <a:pt x="177" y="92"/>
                  </a:cubicBezTo>
                  <a:cubicBezTo>
                    <a:pt x="148" y="120"/>
                    <a:pt x="121" y="150"/>
                    <a:pt x="92" y="177"/>
                  </a:cubicBezTo>
                  <a:cubicBezTo>
                    <a:pt x="85" y="175"/>
                    <a:pt x="78" y="174"/>
                    <a:pt x="71" y="174"/>
                  </a:cubicBezTo>
                  <a:cubicBezTo>
                    <a:pt x="55" y="174"/>
                    <a:pt x="39" y="180"/>
                    <a:pt x="29" y="192"/>
                  </a:cubicBezTo>
                  <a:cubicBezTo>
                    <a:pt x="11" y="207"/>
                    <a:pt x="0" y="232"/>
                    <a:pt x="7" y="255"/>
                  </a:cubicBezTo>
                  <a:cubicBezTo>
                    <a:pt x="9" y="258"/>
                    <a:pt x="9" y="266"/>
                    <a:pt x="14" y="266"/>
                  </a:cubicBezTo>
                  <a:cubicBezTo>
                    <a:pt x="14" y="266"/>
                    <a:pt x="14" y="266"/>
                    <a:pt x="14" y="266"/>
                  </a:cubicBezTo>
                  <a:cubicBezTo>
                    <a:pt x="28" y="254"/>
                    <a:pt x="40" y="240"/>
                    <a:pt x="53" y="228"/>
                  </a:cubicBezTo>
                  <a:cubicBezTo>
                    <a:pt x="62" y="236"/>
                    <a:pt x="71" y="246"/>
                    <a:pt x="80" y="255"/>
                  </a:cubicBezTo>
                  <a:cubicBezTo>
                    <a:pt x="67" y="269"/>
                    <a:pt x="53" y="282"/>
                    <a:pt x="40" y="296"/>
                  </a:cubicBezTo>
                  <a:cubicBezTo>
                    <a:pt x="49" y="300"/>
                    <a:pt x="60" y="303"/>
                    <a:pt x="70" y="303"/>
                  </a:cubicBezTo>
                  <a:cubicBezTo>
                    <a:pt x="81" y="303"/>
                    <a:pt x="91" y="300"/>
                    <a:pt x="100" y="295"/>
                  </a:cubicBezTo>
                  <a:cubicBezTo>
                    <a:pt x="117" y="282"/>
                    <a:pt x="133" y="265"/>
                    <a:pt x="134" y="244"/>
                  </a:cubicBezTo>
                  <a:cubicBezTo>
                    <a:pt x="137" y="224"/>
                    <a:pt x="127" y="206"/>
                    <a:pt x="116" y="191"/>
                  </a:cubicBezTo>
                  <a:cubicBezTo>
                    <a:pt x="117" y="190"/>
                    <a:pt x="117" y="190"/>
                    <a:pt x="118" y="190"/>
                  </a:cubicBezTo>
                  <a:cubicBezTo>
                    <a:pt x="128" y="190"/>
                    <a:pt x="133" y="202"/>
                    <a:pt x="138" y="209"/>
                  </a:cubicBezTo>
                  <a:cubicBezTo>
                    <a:pt x="166" y="182"/>
                    <a:pt x="194" y="153"/>
                    <a:pt x="222" y="126"/>
                  </a:cubicBezTo>
                  <a:cubicBezTo>
                    <a:pt x="230" y="127"/>
                    <a:pt x="237" y="129"/>
                    <a:pt x="245" y="129"/>
                  </a:cubicBezTo>
                  <a:cubicBezTo>
                    <a:pt x="249" y="129"/>
                    <a:pt x="252" y="128"/>
                    <a:pt x="256" y="127"/>
                  </a:cubicBezTo>
                  <a:cubicBezTo>
                    <a:pt x="274" y="125"/>
                    <a:pt x="286" y="110"/>
                    <a:pt x="298" y="97"/>
                  </a:cubicBezTo>
                  <a:cubicBezTo>
                    <a:pt x="312" y="79"/>
                    <a:pt x="311" y="54"/>
                    <a:pt x="302" y="34"/>
                  </a:cubicBezTo>
                  <a:cubicBezTo>
                    <a:pt x="287" y="47"/>
                    <a:pt x="274" y="62"/>
                    <a:pt x="260" y="75"/>
                  </a:cubicBezTo>
                  <a:cubicBezTo>
                    <a:pt x="251" y="66"/>
                    <a:pt x="242" y="57"/>
                    <a:pt x="234" y="48"/>
                  </a:cubicBezTo>
                  <a:cubicBezTo>
                    <a:pt x="247" y="34"/>
                    <a:pt x="261" y="20"/>
                    <a:pt x="274" y="7"/>
                  </a:cubicBezTo>
                  <a:cubicBezTo>
                    <a:pt x="265" y="2"/>
                    <a:pt x="255" y="0"/>
                    <a:pt x="244" y="0"/>
                  </a:cubicBezTo>
                </a:path>
              </a:pathLst>
            </a:custGeom>
            <a:solidFill>
              <a:srgbClr val="283C4F"/>
            </a:solidFill>
            <a:ln>
              <a:noFill/>
            </a:ln>
          </p:spPr>
          <p:txBody>
            <a:bodyPr vert="horz" wrap="square" lIns="68580" tIns="34290" rIns="68580" bIns="34290" numCol="1" anchor="t" anchorCtr="0" compatLnSpc="1">
              <a:prstTxWarp prst="textNoShape">
                <a:avLst/>
              </a:prstTxWarp>
            </a:bodyPr>
            <a:lstStyle/>
            <a:p>
              <a:pPr algn="ctr"/>
              <a:endParaRPr lang="zh-CN" altLang="en-US" sz="1013">
                <a:cs typeface="+mn-ea"/>
                <a:sym typeface="+mn-lt"/>
              </a:endParaRPr>
            </a:p>
          </p:txBody>
        </p:sp>
        <p:sp>
          <p:nvSpPr>
            <p:cNvPr id="55" name="任意多边形 2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869FA9A-2717-4F67-BEA5-98BA1017240E}"/>
                </a:ext>
              </a:extLst>
            </p:cNvPr>
            <p:cNvSpPr/>
            <p:nvPr/>
          </p:nvSpPr>
          <p:spPr>
            <a:xfrm rot="10800000">
              <a:off x="727309" y="3451411"/>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283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56" name="组合 5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B6D329E-68D9-43C2-A12F-D6A89498147B}"/>
              </a:ext>
            </a:extLst>
          </p:cNvPr>
          <p:cNvGrpSpPr/>
          <p:nvPr/>
        </p:nvGrpSpPr>
        <p:grpSpPr>
          <a:xfrm>
            <a:off x="2069444" y="3085008"/>
            <a:ext cx="872891" cy="993808"/>
            <a:chOff x="2030971" y="3451411"/>
            <a:chExt cx="872891" cy="993808"/>
          </a:xfrm>
        </p:grpSpPr>
        <p:grpSp>
          <p:nvGrpSpPr>
            <p:cNvPr id="58" name="Group 4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BD1880C-82F8-45AC-A9E9-B4FFBA225279}"/>
                </a:ext>
              </a:extLst>
            </p:cNvPr>
            <p:cNvGrpSpPr>
              <a:grpSpLocks noChangeAspect="1"/>
            </p:cNvGrpSpPr>
            <p:nvPr/>
          </p:nvGrpSpPr>
          <p:grpSpPr bwMode="auto">
            <a:xfrm>
              <a:off x="2175432" y="3602656"/>
              <a:ext cx="583968" cy="567090"/>
              <a:chOff x="3202" y="1607"/>
              <a:chExt cx="1730" cy="1680"/>
            </a:xfrm>
            <a:solidFill>
              <a:srgbClr val="FFC000"/>
            </a:solidFill>
          </p:grpSpPr>
          <p:sp>
            <p:nvSpPr>
              <p:cNvPr id="61" name="Freeform 4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0D2A17C-28AE-41EF-A423-ACFFC43F2CC9}"/>
                  </a:ext>
                </a:extLst>
              </p:cNvPr>
              <p:cNvSpPr>
                <a:spLocks/>
              </p:cNvSpPr>
              <p:nvPr/>
            </p:nvSpPr>
            <p:spPr bwMode="auto">
              <a:xfrm>
                <a:off x="3202" y="1607"/>
                <a:ext cx="1521" cy="1336"/>
              </a:xfrm>
              <a:custGeom>
                <a:avLst/>
                <a:gdLst>
                  <a:gd name="T0" fmla="*/ 93 w 327"/>
                  <a:gd name="T1" fmla="*/ 5 h 287"/>
                  <a:gd name="T2" fmla="*/ 123 w 327"/>
                  <a:gd name="T3" fmla="*/ 4 h 287"/>
                  <a:gd name="T4" fmla="*/ 201 w 327"/>
                  <a:gd name="T5" fmla="*/ 37 h 287"/>
                  <a:gd name="T6" fmla="*/ 224 w 327"/>
                  <a:gd name="T7" fmla="*/ 39 h 287"/>
                  <a:gd name="T8" fmla="*/ 299 w 327"/>
                  <a:gd name="T9" fmla="*/ 11 h 287"/>
                  <a:gd name="T10" fmla="*/ 320 w 327"/>
                  <a:gd name="T11" fmla="*/ 9 h 287"/>
                  <a:gd name="T12" fmla="*/ 325 w 327"/>
                  <a:gd name="T13" fmla="*/ 29 h 287"/>
                  <a:gd name="T14" fmla="*/ 325 w 327"/>
                  <a:gd name="T15" fmla="*/ 133 h 287"/>
                  <a:gd name="T16" fmla="*/ 297 w 327"/>
                  <a:gd name="T17" fmla="*/ 104 h 287"/>
                  <a:gd name="T18" fmla="*/ 296 w 327"/>
                  <a:gd name="T19" fmla="*/ 44 h 287"/>
                  <a:gd name="T20" fmla="*/ 214 w 327"/>
                  <a:gd name="T21" fmla="*/ 72 h 287"/>
                  <a:gd name="T22" fmla="*/ 109 w 327"/>
                  <a:gd name="T23" fmla="*/ 29 h 287"/>
                  <a:gd name="T24" fmla="*/ 27 w 327"/>
                  <a:gd name="T25" fmla="*/ 67 h 287"/>
                  <a:gd name="T26" fmla="*/ 27 w 327"/>
                  <a:gd name="T27" fmla="*/ 249 h 287"/>
                  <a:gd name="T28" fmla="*/ 94 w 327"/>
                  <a:gd name="T29" fmla="*/ 219 h 287"/>
                  <a:gd name="T30" fmla="*/ 105 w 327"/>
                  <a:gd name="T31" fmla="*/ 247 h 287"/>
                  <a:gd name="T32" fmla="*/ 23 w 327"/>
                  <a:gd name="T33" fmla="*/ 283 h 287"/>
                  <a:gd name="T34" fmla="*/ 2 w 327"/>
                  <a:gd name="T35" fmla="*/ 285 h 287"/>
                  <a:gd name="T36" fmla="*/ 2 w 327"/>
                  <a:gd name="T37" fmla="*/ 46 h 287"/>
                  <a:gd name="T38" fmla="*/ 93 w 327"/>
                  <a:gd name="T39" fmla="*/ 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7" h="287">
                    <a:moveTo>
                      <a:pt x="93" y="5"/>
                    </a:moveTo>
                    <a:cubicBezTo>
                      <a:pt x="102" y="0"/>
                      <a:pt x="113" y="0"/>
                      <a:pt x="123" y="4"/>
                    </a:cubicBezTo>
                    <a:cubicBezTo>
                      <a:pt x="149" y="15"/>
                      <a:pt x="175" y="25"/>
                      <a:pt x="201" y="37"/>
                    </a:cubicBezTo>
                    <a:cubicBezTo>
                      <a:pt x="208" y="41"/>
                      <a:pt x="216" y="42"/>
                      <a:pt x="224" y="39"/>
                    </a:cubicBezTo>
                    <a:cubicBezTo>
                      <a:pt x="249" y="30"/>
                      <a:pt x="274" y="20"/>
                      <a:pt x="299" y="11"/>
                    </a:cubicBezTo>
                    <a:cubicBezTo>
                      <a:pt x="305" y="8"/>
                      <a:pt x="313" y="7"/>
                      <a:pt x="320" y="9"/>
                    </a:cubicBezTo>
                    <a:cubicBezTo>
                      <a:pt x="327" y="13"/>
                      <a:pt x="325" y="22"/>
                      <a:pt x="325" y="29"/>
                    </a:cubicBezTo>
                    <a:cubicBezTo>
                      <a:pt x="325" y="64"/>
                      <a:pt x="326" y="99"/>
                      <a:pt x="325" y="133"/>
                    </a:cubicBezTo>
                    <a:cubicBezTo>
                      <a:pt x="316" y="123"/>
                      <a:pt x="307" y="113"/>
                      <a:pt x="297" y="104"/>
                    </a:cubicBezTo>
                    <a:cubicBezTo>
                      <a:pt x="296" y="84"/>
                      <a:pt x="297" y="64"/>
                      <a:pt x="296" y="44"/>
                    </a:cubicBezTo>
                    <a:cubicBezTo>
                      <a:pt x="268" y="50"/>
                      <a:pt x="242" y="66"/>
                      <a:pt x="214" y="72"/>
                    </a:cubicBezTo>
                    <a:cubicBezTo>
                      <a:pt x="178" y="61"/>
                      <a:pt x="144" y="43"/>
                      <a:pt x="109" y="29"/>
                    </a:cubicBezTo>
                    <a:cubicBezTo>
                      <a:pt x="98" y="34"/>
                      <a:pt x="44" y="59"/>
                      <a:pt x="27" y="67"/>
                    </a:cubicBezTo>
                    <a:cubicBezTo>
                      <a:pt x="26" y="81"/>
                      <a:pt x="25" y="203"/>
                      <a:pt x="27" y="249"/>
                    </a:cubicBezTo>
                    <a:cubicBezTo>
                      <a:pt x="50" y="241"/>
                      <a:pt x="72" y="229"/>
                      <a:pt x="94" y="219"/>
                    </a:cubicBezTo>
                    <a:cubicBezTo>
                      <a:pt x="101" y="227"/>
                      <a:pt x="103" y="237"/>
                      <a:pt x="105" y="247"/>
                    </a:cubicBezTo>
                    <a:cubicBezTo>
                      <a:pt x="77" y="258"/>
                      <a:pt x="51" y="272"/>
                      <a:pt x="23" y="283"/>
                    </a:cubicBezTo>
                    <a:cubicBezTo>
                      <a:pt x="16" y="287"/>
                      <a:pt x="9" y="285"/>
                      <a:pt x="2" y="285"/>
                    </a:cubicBezTo>
                    <a:cubicBezTo>
                      <a:pt x="1" y="235"/>
                      <a:pt x="0" y="77"/>
                      <a:pt x="2" y="46"/>
                    </a:cubicBezTo>
                    <a:cubicBezTo>
                      <a:pt x="32" y="32"/>
                      <a:pt x="63" y="19"/>
                      <a:pt x="93" y="5"/>
                    </a:cubicBezTo>
                    <a:close/>
                  </a:path>
                </a:pathLst>
              </a:custGeom>
              <a:solidFill>
                <a:srgbClr val="283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a:endParaRPr lang="zh-CN" altLang="en-US" sz="1013">
                  <a:cs typeface="+mn-ea"/>
                  <a:sym typeface="+mn-lt"/>
                </a:endParaRPr>
              </a:p>
            </p:txBody>
          </p:sp>
          <p:sp>
            <p:nvSpPr>
              <p:cNvPr id="62" name="Freeform 4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E00CE26-3D52-4E9A-BCFD-E68398ACD34B}"/>
                  </a:ext>
                </a:extLst>
              </p:cNvPr>
              <p:cNvSpPr>
                <a:spLocks noEditPoints="1"/>
              </p:cNvSpPr>
              <p:nvPr/>
            </p:nvSpPr>
            <p:spPr bwMode="auto">
              <a:xfrm>
                <a:off x="3700" y="2068"/>
                <a:ext cx="1232" cy="1219"/>
              </a:xfrm>
              <a:custGeom>
                <a:avLst/>
                <a:gdLst>
                  <a:gd name="T0" fmla="*/ 13 w 265"/>
                  <a:gd name="T1" fmla="*/ 118 h 262"/>
                  <a:gd name="T2" fmla="*/ 98 w 265"/>
                  <a:gd name="T3" fmla="*/ 2 h 262"/>
                  <a:gd name="T4" fmla="*/ 167 w 265"/>
                  <a:gd name="T5" fmla="*/ 21 h 262"/>
                  <a:gd name="T6" fmla="*/ 198 w 265"/>
                  <a:gd name="T7" fmla="*/ 58 h 262"/>
                  <a:gd name="T8" fmla="*/ 206 w 265"/>
                  <a:gd name="T9" fmla="*/ 110 h 262"/>
                  <a:gd name="T10" fmla="*/ 184 w 265"/>
                  <a:gd name="T11" fmla="*/ 167 h 262"/>
                  <a:gd name="T12" fmla="*/ 215 w 265"/>
                  <a:gd name="T13" fmla="*/ 181 h 262"/>
                  <a:gd name="T14" fmla="*/ 255 w 265"/>
                  <a:gd name="T15" fmla="*/ 220 h 262"/>
                  <a:gd name="T16" fmla="*/ 224 w 265"/>
                  <a:gd name="T17" fmla="*/ 252 h 262"/>
                  <a:gd name="T18" fmla="*/ 177 w 265"/>
                  <a:gd name="T19" fmla="*/ 211 h 262"/>
                  <a:gd name="T20" fmla="*/ 161 w 265"/>
                  <a:gd name="T21" fmla="*/ 183 h 262"/>
                  <a:gd name="T22" fmla="*/ 90 w 265"/>
                  <a:gd name="T23" fmla="*/ 195 h 262"/>
                  <a:gd name="T24" fmla="*/ 13 w 265"/>
                  <a:gd name="T25" fmla="*/ 118 h 262"/>
                  <a:gd name="T26" fmla="*/ 100 w 265"/>
                  <a:gd name="T27" fmla="*/ 36 h 262"/>
                  <a:gd name="T28" fmla="*/ 50 w 265"/>
                  <a:gd name="T29" fmla="*/ 74 h 262"/>
                  <a:gd name="T30" fmla="*/ 82 w 265"/>
                  <a:gd name="T31" fmla="*/ 158 h 262"/>
                  <a:gd name="T32" fmla="*/ 171 w 265"/>
                  <a:gd name="T33" fmla="*/ 115 h 262"/>
                  <a:gd name="T34" fmla="*/ 100 w 265"/>
                  <a:gd name="T35" fmla="*/ 3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62">
                    <a:moveTo>
                      <a:pt x="13" y="118"/>
                    </a:moveTo>
                    <a:cubicBezTo>
                      <a:pt x="0" y="64"/>
                      <a:pt x="44" y="7"/>
                      <a:pt x="98" y="2"/>
                    </a:cubicBezTo>
                    <a:cubicBezTo>
                      <a:pt x="120" y="0"/>
                      <a:pt x="150" y="7"/>
                      <a:pt x="167" y="21"/>
                    </a:cubicBezTo>
                    <a:cubicBezTo>
                      <a:pt x="180" y="30"/>
                      <a:pt x="190" y="44"/>
                      <a:pt x="198" y="58"/>
                    </a:cubicBezTo>
                    <a:cubicBezTo>
                      <a:pt x="205" y="72"/>
                      <a:pt x="207" y="95"/>
                      <a:pt x="206" y="110"/>
                    </a:cubicBezTo>
                    <a:cubicBezTo>
                      <a:pt x="205" y="131"/>
                      <a:pt x="192" y="148"/>
                      <a:pt x="184" y="167"/>
                    </a:cubicBezTo>
                    <a:cubicBezTo>
                      <a:pt x="195" y="170"/>
                      <a:pt x="207" y="172"/>
                      <a:pt x="215" y="181"/>
                    </a:cubicBezTo>
                    <a:cubicBezTo>
                      <a:pt x="228" y="195"/>
                      <a:pt x="246" y="204"/>
                      <a:pt x="255" y="220"/>
                    </a:cubicBezTo>
                    <a:cubicBezTo>
                      <a:pt x="265" y="239"/>
                      <a:pt x="242" y="262"/>
                      <a:pt x="224" y="252"/>
                    </a:cubicBezTo>
                    <a:cubicBezTo>
                      <a:pt x="207" y="240"/>
                      <a:pt x="192" y="225"/>
                      <a:pt x="177" y="211"/>
                    </a:cubicBezTo>
                    <a:cubicBezTo>
                      <a:pt x="168" y="204"/>
                      <a:pt x="172" y="189"/>
                      <a:pt x="161" y="183"/>
                    </a:cubicBezTo>
                    <a:cubicBezTo>
                      <a:pt x="139" y="193"/>
                      <a:pt x="114" y="202"/>
                      <a:pt x="90" y="195"/>
                    </a:cubicBezTo>
                    <a:cubicBezTo>
                      <a:pt x="51" y="188"/>
                      <a:pt x="20" y="156"/>
                      <a:pt x="13" y="118"/>
                    </a:cubicBezTo>
                    <a:close/>
                    <a:moveTo>
                      <a:pt x="100" y="36"/>
                    </a:moveTo>
                    <a:cubicBezTo>
                      <a:pt x="78" y="40"/>
                      <a:pt x="59" y="54"/>
                      <a:pt x="50" y="74"/>
                    </a:cubicBezTo>
                    <a:cubicBezTo>
                      <a:pt x="38" y="105"/>
                      <a:pt x="50" y="145"/>
                      <a:pt x="82" y="158"/>
                    </a:cubicBezTo>
                    <a:cubicBezTo>
                      <a:pt x="117" y="175"/>
                      <a:pt x="163" y="153"/>
                      <a:pt x="171" y="115"/>
                    </a:cubicBezTo>
                    <a:cubicBezTo>
                      <a:pt x="184" y="73"/>
                      <a:pt x="142" y="28"/>
                      <a:pt x="100" y="36"/>
                    </a:cubicBezTo>
                    <a:close/>
                  </a:path>
                </a:pathLst>
              </a:custGeom>
              <a:solidFill>
                <a:srgbClr val="283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a:endParaRPr lang="zh-CN" altLang="en-US" sz="1013">
                  <a:cs typeface="+mn-ea"/>
                  <a:sym typeface="+mn-lt"/>
                </a:endParaRPr>
              </a:p>
            </p:txBody>
          </p:sp>
          <p:sp>
            <p:nvSpPr>
              <p:cNvPr id="64" name="Freeform 4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544F297-CA1A-42D3-84CA-6D7BA039FA81}"/>
                  </a:ext>
                </a:extLst>
              </p:cNvPr>
              <p:cNvSpPr>
                <a:spLocks/>
              </p:cNvSpPr>
              <p:nvPr/>
            </p:nvSpPr>
            <p:spPr bwMode="auto">
              <a:xfrm>
                <a:off x="3951" y="2501"/>
                <a:ext cx="279" cy="297"/>
              </a:xfrm>
              <a:custGeom>
                <a:avLst/>
                <a:gdLst>
                  <a:gd name="T0" fmla="*/ 0 w 60"/>
                  <a:gd name="T1" fmla="*/ 10 h 64"/>
                  <a:gd name="T2" fmla="*/ 19 w 60"/>
                  <a:gd name="T3" fmla="*/ 1 h 64"/>
                  <a:gd name="T4" fmla="*/ 31 w 60"/>
                  <a:gd name="T5" fmla="*/ 27 h 64"/>
                  <a:gd name="T6" fmla="*/ 59 w 60"/>
                  <a:gd name="T7" fmla="*/ 42 h 64"/>
                  <a:gd name="T8" fmla="*/ 60 w 60"/>
                  <a:gd name="T9" fmla="*/ 58 h 64"/>
                  <a:gd name="T10" fmla="*/ 0 w 60"/>
                  <a:gd name="T11" fmla="*/ 10 h 64"/>
                </a:gdLst>
                <a:ahLst/>
                <a:cxnLst>
                  <a:cxn ang="0">
                    <a:pos x="T0" y="T1"/>
                  </a:cxn>
                  <a:cxn ang="0">
                    <a:pos x="T2" y="T3"/>
                  </a:cxn>
                  <a:cxn ang="0">
                    <a:pos x="T4" y="T5"/>
                  </a:cxn>
                  <a:cxn ang="0">
                    <a:pos x="T6" y="T7"/>
                  </a:cxn>
                  <a:cxn ang="0">
                    <a:pos x="T8" y="T9"/>
                  </a:cxn>
                  <a:cxn ang="0">
                    <a:pos x="T10" y="T11"/>
                  </a:cxn>
                </a:cxnLst>
                <a:rect l="0" t="0" r="r" b="b"/>
                <a:pathLst>
                  <a:path w="60" h="64">
                    <a:moveTo>
                      <a:pt x="0" y="10"/>
                    </a:moveTo>
                    <a:cubicBezTo>
                      <a:pt x="1" y="0"/>
                      <a:pt x="12" y="0"/>
                      <a:pt x="19" y="1"/>
                    </a:cubicBezTo>
                    <a:cubicBezTo>
                      <a:pt x="21" y="10"/>
                      <a:pt x="24" y="20"/>
                      <a:pt x="31" y="27"/>
                    </a:cubicBezTo>
                    <a:cubicBezTo>
                      <a:pt x="38" y="35"/>
                      <a:pt x="49" y="38"/>
                      <a:pt x="59" y="42"/>
                    </a:cubicBezTo>
                    <a:cubicBezTo>
                      <a:pt x="60" y="47"/>
                      <a:pt x="60" y="52"/>
                      <a:pt x="60" y="58"/>
                    </a:cubicBezTo>
                    <a:cubicBezTo>
                      <a:pt x="31" y="64"/>
                      <a:pt x="4" y="38"/>
                      <a:pt x="0" y="10"/>
                    </a:cubicBezTo>
                    <a:close/>
                  </a:path>
                </a:pathLst>
              </a:custGeom>
              <a:solidFill>
                <a:srgbClr val="283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a:endParaRPr lang="zh-CN" altLang="en-US" sz="1013">
                  <a:cs typeface="+mn-ea"/>
                  <a:sym typeface="+mn-lt"/>
                </a:endParaRPr>
              </a:p>
            </p:txBody>
          </p:sp>
        </p:grpSp>
        <p:sp>
          <p:nvSpPr>
            <p:cNvPr id="60" name="任意多边形 2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867ECD0-9FDB-406B-AD63-1CC4CA2E614A}"/>
                </a:ext>
              </a:extLst>
            </p:cNvPr>
            <p:cNvSpPr/>
            <p:nvPr/>
          </p:nvSpPr>
          <p:spPr>
            <a:xfrm rot="10800000">
              <a:off x="2030971" y="3451411"/>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283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65" name="组合 6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6ACD91C-4CF4-4D04-AE89-B30DEA04F10C}"/>
              </a:ext>
            </a:extLst>
          </p:cNvPr>
          <p:cNvGrpSpPr/>
          <p:nvPr/>
        </p:nvGrpSpPr>
        <p:grpSpPr>
          <a:xfrm>
            <a:off x="3549650" y="3085009"/>
            <a:ext cx="936375" cy="993809"/>
            <a:chOff x="3181806" y="3451411"/>
            <a:chExt cx="936375" cy="993808"/>
          </a:xfrm>
          <a:solidFill>
            <a:srgbClr val="FFC000"/>
          </a:solidFill>
        </p:grpSpPr>
        <p:sp>
          <p:nvSpPr>
            <p:cNvPr id="66" name="任意多边形 2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C071EEF-3AF6-4464-8D6D-ECC85CC3AB02}"/>
                </a:ext>
              </a:extLst>
            </p:cNvPr>
            <p:cNvSpPr/>
            <p:nvPr/>
          </p:nvSpPr>
          <p:spPr>
            <a:xfrm rot="10800000">
              <a:off x="3213548" y="3451411"/>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283C4F"/>
            </a:solidFill>
            <a:ln w="28575">
              <a:solidFill>
                <a:srgbClr val="283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nvGrpSpPr>
            <p:cNvPr id="67" name="组合 6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21664CF-1A4C-42C3-A14B-00B46F9E931A}"/>
                </a:ext>
              </a:extLst>
            </p:cNvPr>
            <p:cNvGrpSpPr/>
            <p:nvPr/>
          </p:nvGrpSpPr>
          <p:grpSpPr>
            <a:xfrm>
              <a:off x="3181806" y="3466753"/>
              <a:ext cx="936375" cy="797463"/>
              <a:chOff x="4984441" y="3312181"/>
              <a:chExt cx="1282050" cy="1091857"/>
            </a:xfrm>
            <a:grpFill/>
          </p:grpSpPr>
          <p:sp>
            <p:nvSpPr>
              <p:cNvPr id="68" name="文本框 6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0A4EF4E-76F9-408A-94FE-B26DD68DE42F}"/>
                  </a:ext>
                </a:extLst>
              </p:cNvPr>
              <p:cNvSpPr txBox="1"/>
              <p:nvPr/>
            </p:nvSpPr>
            <p:spPr>
              <a:xfrm>
                <a:off x="4984441" y="3312181"/>
                <a:ext cx="1282050" cy="632094"/>
              </a:xfrm>
              <a:prstGeom prst="rect">
                <a:avLst/>
              </a:prstGeom>
              <a:noFill/>
            </p:spPr>
            <p:txBody>
              <a:bodyPr wrap="square" rtlCol="0">
                <a:spAutoFit/>
              </a:bodyPr>
              <a:lstStyle/>
              <a:p>
                <a:pPr algn="ctr"/>
                <a:r>
                  <a:rPr lang="en-US" altLang="zh-CN" sz="2400" dirty="0">
                    <a:solidFill>
                      <a:schemeClr val="bg1"/>
                    </a:solidFill>
                    <a:cs typeface="+mn-ea"/>
                    <a:sym typeface="+mn-lt"/>
                  </a:rPr>
                  <a:t>34%</a:t>
                </a:r>
                <a:endParaRPr lang="zh-CN" altLang="en-US" sz="2400" dirty="0">
                  <a:solidFill>
                    <a:schemeClr val="bg1"/>
                  </a:solidFill>
                  <a:cs typeface="+mn-ea"/>
                  <a:sym typeface="+mn-lt"/>
                </a:endParaRPr>
              </a:p>
            </p:txBody>
          </p:sp>
          <p:cxnSp>
            <p:nvCxnSpPr>
              <p:cNvPr id="69" name="直接连接符 6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BA46E38-BED8-48F8-B252-4888E8FAD9B7}"/>
                  </a:ext>
                </a:extLst>
              </p:cNvPr>
              <p:cNvCxnSpPr/>
              <p:nvPr/>
            </p:nvCxnSpPr>
            <p:spPr>
              <a:xfrm>
                <a:off x="5149911" y="4033692"/>
                <a:ext cx="951111" cy="0"/>
              </a:xfrm>
              <a:prstGeom prst="line">
                <a:avLst/>
              </a:prstGeom>
              <a:grpFill/>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E2B29F9-6E16-41D7-9654-165BE2199D2F}"/>
                  </a:ext>
                </a:extLst>
              </p:cNvPr>
              <p:cNvSpPr txBox="1"/>
              <p:nvPr/>
            </p:nvSpPr>
            <p:spPr>
              <a:xfrm>
                <a:off x="4984441" y="4024782"/>
                <a:ext cx="1282050" cy="379256"/>
              </a:xfrm>
              <a:prstGeom prst="rect">
                <a:avLst/>
              </a:prstGeom>
              <a:noFill/>
            </p:spPr>
            <p:txBody>
              <a:bodyPr wrap="square" rtlCol="0">
                <a:spAutoFit/>
              </a:bodyPr>
              <a:lstStyle/>
              <a:p>
                <a:pPr algn="ctr"/>
                <a:r>
                  <a:rPr lang="zh-CN" altLang="en-US" sz="1200" dirty="0">
                    <a:solidFill>
                      <a:schemeClr val="bg1"/>
                    </a:solidFill>
                    <a:cs typeface="+mn-ea"/>
                    <a:sym typeface="+mn-lt"/>
                  </a:rPr>
                  <a:t>输入文本</a:t>
                </a:r>
              </a:p>
            </p:txBody>
          </p:sp>
        </p:grpSp>
      </p:grpSp>
      <p:grpSp>
        <p:nvGrpSpPr>
          <p:cNvPr id="71" name="组合 7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259B20E-A97F-48E3-AD4E-5BC0D33709B7}"/>
              </a:ext>
            </a:extLst>
          </p:cNvPr>
          <p:cNvGrpSpPr/>
          <p:nvPr/>
        </p:nvGrpSpPr>
        <p:grpSpPr>
          <a:xfrm>
            <a:off x="5093340" y="3085008"/>
            <a:ext cx="872891" cy="993808"/>
            <a:chOff x="5025082" y="3451411"/>
            <a:chExt cx="872891" cy="993808"/>
          </a:xfrm>
        </p:grpSpPr>
        <p:grpSp>
          <p:nvGrpSpPr>
            <p:cNvPr id="72" name="Group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BC554F2-E1E5-4C95-908A-C9AE253D50A4}"/>
                </a:ext>
              </a:extLst>
            </p:cNvPr>
            <p:cNvGrpSpPr>
              <a:grpSpLocks noChangeAspect="1"/>
            </p:cNvGrpSpPr>
            <p:nvPr/>
          </p:nvGrpSpPr>
          <p:grpSpPr bwMode="auto">
            <a:xfrm>
              <a:off x="5226798" y="3600165"/>
              <a:ext cx="469458" cy="564600"/>
              <a:chOff x="4372" y="1753"/>
              <a:chExt cx="676" cy="813"/>
            </a:xfrm>
            <a:solidFill>
              <a:srgbClr val="FFC000"/>
            </a:solidFill>
          </p:grpSpPr>
          <p:sp>
            <p:nvSpPr>
              <p:cNvPr id="74" name="Freeform 5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0420154-61C8-48E2-A651-CF8E6BB0B3FB}"/>
                  </a:ext>
                </a:extLst>
              </p:cNvPr>
              <p:cNvSpPr>
                <a:spLocks/>
              </p:cNvSpPr>
              <p:nvPr/>
            </p:nvSpPr>
            <p:spPr bwMode="auto">
              <a:xfrm>
                <a:off x="4372" y="1756"/>
                <a:ext cx="294" cy="388"/>
              </a:xfrm>
              <a:custGeom>
                <a:avLst/>
                <a:gdLst>
                  <a:gd name="T0" fmla="*/ 52 w 123"/>
                  <a:gd name="T1" fmla="*/ 6 h 163"/>
                  <a:gd name="T2" fmla="*/ 71 w 123"/>
                  <a:gd name="T3" fmla="*/ 7 h 163"/>
                  <a:gd name="T4" fmla="*/ 115 w 123"/>
                  <a:gd name="T5" fmla="*/ 59 h 163"/>
                  <a:gd name="T6" fmla="*/ 115 w 123"/>
                  <a:gd name="T7" fmla="*/ 81 h 163"/>
                  <a:gd name="T8" fmla="*/ 84 w 123"/>
                  <a:gd name="T9" fmla="*/ 83 h 163"/>
                  <a:gd name="T10" fmla="*/ 113 w 123"/>
                  <a:gd name="T11" fmla="*/ 137 h 163"/>
                  <a:gd name="T12" fmla="*/ 65 w 123"/>
                  <a:gd name="T13" fmla="*/ 163 h 163"/>
                  <a:gd name="T14" fmla="*/ 36 w 123"/>
                  <a:gd name="T15" fmla="*/ 83 h 163"/>
                  <a:gd name="T16" fmla="*/ 0 w 123"/>
                  <a:gd name="T17" fmla="*/ 70 h 163"/>
                  <a:gd name="T18" fmla="*/ 21 w 123"/>
                  <a:gd name="T19" fmla="*/ 42 h 163"/>
                  <a:gd name="T20" fmla="*/ 52 w 123"/>
                  <a:gd name="T21"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63">
                    <a:moveTo>
                      <a:pt x="52" y="6"/>
                    </a:moveTo>
                    <a:cubicBezTo>
                      <a:pt x="56" y="0"/>
                      <a:pt x="67" y="1"/>
                      <a:pt x="71" y="7"/>
                    </a:cubicBezTo>
                    <a:cubicBezTo>
                      <a:pt x="85" y="25"/>
                      <a:pt x="100" y="42"/>
                      <a:pt x="115" y="59"/>
                    </a:cubicBezTo>
                    <a:cubicBezTo>
                      <a:pt x="121" y="65"/>
                      <a:pt x="123" y="76"/>
                      <a:pt x="115" y="81"/>
                    </a:cubicBezTo>
                    <a:cubicBezTo>
                      <a:pt x="105" y="83"/>
                      <a:pt x="95" y="82"/>
                      <a:pt x="84" y="83"/>
                    </a:cubicBezTo>
                    <a:cubicBezTo>
                      <a:pt x="81" y="105"/>
                      <a:pt x="95" y="125"/>
                      <a:pt x="113" y="137"/>
                    </a:cubicBezTo>
                    <a:cubicBezTo>
                      <a:pt x="97" y="145"/>
                      <a:pt x="82" y="156"/>
                      <a:pt x="65" y="163"/>
                    </a:cubicBezTo>
                    <a:cubicBezTo>
                      <a:pt x="46" y="141"/>
                      <a:pt x="33" y="113"/>
                      <a:pt x="36" y="83"/>
                    </a:cubicBezTo>
                    <a:cubicBezTo>
                      <a:pt x="24" y="81"/>
                      <a:pt x="1" y="88"/>
                      <a:pt x="0" y="70"/>
                    </a:cubicBezTo>
                    <a:cubicBezTo>
                      <a:pt x="4" y="59"/>
                      <a:pt x="13" y="51"/>
                      <a:pt x="21" y="42"/>
                    </a:cubicBezTo>
                    <a:cubicBezTo>
                      <a:pt x="31" y="31"/>
                      <a:pt x="41" y="18"/>
                      <a:pt x="52" y="6"/>
                    </a:cubicBezTo>
                    <a:close/>
                  </a:path>
                </a:pathLst>
              </a:custGeom>
              <a:solidFill>
                <a:srgbClr val="283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a:endParaRPr lang="zh-CN" altLang="en-US" sz="1013">
                  <a:cs typeface="+mn-ea"/>
                  <a:sym typeface="+mn-lt"/>
                </a:endParaRPr>
              </a:p>
            </p:txBody>
          </p:sp>
          <p:sp>
            <p:nvSpPr>
              <p:cNvPr id="75" name="Freeform 6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0BF7870-C60C-4AA8-95D8-1FD4845E53E8}"/>
                  </a:ext>
                </a:extLst>
              </p:cNvPr>
              <p:cNvSpPr>
                <a:spLocks/>
              </p:cNvSpPr>
              <p:nvPr/>
            </p:nvSpPr>
            <p:spPr bwMode="auto">
              <a:xfrm>
                <a:off x="4463" y="1753"/>
                <a:ext cx="585" cy="813"/>
              </a:xfrm>
              <a:custGeom>
                <a:avLst/>
                <a:gdLst>
                  <a:gd name="T0" fmla="*/ 179 w 245"/>
                  <a:gd name="T1" fmla="*/ 4 h 341"/>
                  <a:gd name="T2" fmla="*/ 201 w 245"/>
                  <a:gd name="T3" fmla="*/ 16 h 341"/>
                  <a:gd name="T4" fmla="*/ 241 w 245"/>
                  <a:gd name="T5" fmla="*/ 64 h 341"/>
                  <a:gd name="T6" fmla="*/ 240 w 245"/>
                  <a:gd name="T7" fmla="*/ 81 h 341"/>
                  <a:gd name="T8" fmla="*/ 211 w 245"/>
                  <a:gd name="T9" fmla="*/ 84 h 341"/>
                  <a:gd name="T10" fmla="*/ 172 w 245"/>
                  <a:gd name="T11" fmla="*/ 169 h 341"/>
                  <a:gd name="T12" fmla="*/ 87 w 245"/>
                  <a:gd name="T13" fmla="*/ 221 h 341"/>
                  <a:gd name="T14" fmla="*/ 53 w 245"/>
                  <a:gd name="T15" fmla="*/ 250 h 341"/>
                  <a:gd name="T16" fmla="*/ 46 w 245"/>
                  <a:gd name="T17" fmla="*/ 339 h 341"/>
                  <a:gd name="T18" fmla="*/ 1 w 245"/>
                  <a:gd name="T19" fmla="*/ 340 h 341"/>
                  <a:gd name="T20" fmla="*/ 1 w 245"/>
                  <a:gd name="T21" fmla="*/ 267 h 341"/>
                  <a:gd name="T22" fmla="*/ 12 w 245"/>
                  <a:gd name="T23" fmla="*/ 225 h 341"/>
                  <a:gd name="T24" fmla="*/ 54 w 245"/>
                  <a:gd name="T25" fmla="*/ 184 h 341"/>
                  <a:gd name="T26" fmla="*/ 107 w 245"/>
                  <a:gd name="T27" fmla="*/ 152 h 341"/>
                  <a:gd name="T28" fmla="*/ 154 w 245"/>
                  <a:gd name="T29" fmla="*/ 115 h 341"/>
                  <a:gd name="T30" fmla="*/ 159 w 245"/>
                  <a:gd name="T31" fmla="*/ 84 h 341"/>
                  <a:gd name="T32" fmla="*/ 126 w 245"/>
                  <a:gd name="T33" fmla="*/ 78 h 341"/>
                  <a:gd name="T34" fmla="*/ 138 w 245"/>
                  <a:gd name="T35" fmla="*/ 51 h 341"/>
                  <a:gd name="T36" fmla="*/ 179 w 245"/>
                  <a:gd name="T37" fmla="*/ 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 h="341">
                    <a:moveTo>
                      <a:pt x="179" y="4"/>
                    </a:moveTo>
                    <a:cubicBezTo>
                      <a:pt x="189" y="0"/>
                      <a:pt x="195" y="10"/>
                      <a:pt x="201" y="16"/>
                    </a:cubicBezTo>
                    <a:cubicBezTo>
                      <a:pt x="214" y="32"/>
                      <a:pt x="229" y="47"/>
                      <a:pt x="241" y="64"/>
                    </a:cubicBezTo>
                    <a:cubicBezTo>
                      <a:pt x="245" y="69"/>
                      <a:pt x="244" y="77"/>
                      <a:pt x="240" y="81"/>
                    </a:cubicBezTo>
                    <a:cubicBezTo>
                      <a:pt x="231" y="85"/>
                      <a:pt x="221" y="83"/>
                      <a:pt x="211" y="84"/>
                    </a:cubicBezTo>
                    <a:cubicBezTo>
                      <a:pt x="209" y="115"/>
                      <a:pt x="199" y="149"/>
                      <a:pt x="172" y="169"/>
                    </a:cubicBezTo>
                    <a:cubicBezTo>
                      <a:pt x="145" y="187"/>
                      <a:pt x="115" y="203"/>
                      <a:pt x="87" y="221"/>
                    </a:cubicBezTo>
                    <a:cubicBezTo>
                      <a:pt x="75" y="229"/>
                      <a:pt x="59" y="235"/>
                      <a:pt x="53" y="250"/>
                    </a:cubicBezTo>
                    <a:cubicBezTo>
                      <a:pt x="42" y="278"/>
                      <a:pt x="50" y="310"/>
                      <a:pt x="46" y="339"/>
                    </a:cubicBezTo>
                    <a:cubicBezTo>
                      <a:pt x="31" y="341"/>
                      <a:pt x="16" y="341"/>
                      <a:pt x="1" y="340"/>
                    </a:cubicBezTo>
                    <a:cubicBezTo>
                      <a:pt x="0" y="316"/>
                      <a:pt x="1" y="291"/>
                      <a:pt x="1" y="267"/>
                    </a:cubicBezTo>
                    <a:cubicBezTo>
                      <a:pt x="1" y="252"/>
                      <a:pt x="3" y="237"/>
                      <a:pt x="12" y="225"/>
                    </a:cubicBezTo>
                    <a:cubicBezTo>
                      <a:pt x="25" y="210"/>
                      <a:pt x="41" y="198"/>
                      <a:pt x="54" y="184"/>
                    </a:cubicBezTo>
                    <a:cubicBezTo>
                      <a:pt x="71" y="171"/>
                      <a:pt x="90" y="164"/>
                      <a:pt x="107" y="152"/>
                    </a:cubicBezTo>
                    <a:cubicBezTo>
                      <a:pt x="123" y="140"/>
                      <a:pt x="144" y="133"/>
                      <a:pt x="154" y="115"/>
                    </a:cubicBezTo>
                    <a:cubicBezTo>
                      <a:pt x="159" y="105"/>
                      <a:pt x="163" y="94"/>
                      <a:pt x="159" y="84"/>
                    </a:cubicBezTo>
                    <a:cubicBezTo>
                      <a:pt x="148" y="82"/>
                      <a:pt x="135" y="86"/>
                      <a:pt x="126" y="78"/>
                    </a:cubicBezTo>
                    <a:cubicBezTo>
                      <a:pt x="122" y="67"/>
                      <a:pt x="132" y="59"/>
                      <a:pt x="138" y="51"/>
                    </a:cubicBezTo>
                    <a:cubicBezTo>
                      <a:pt x="152" y="36"/>
                      <a:pt x="164" y="18"/>
                      <a:pt x="179" y="4"/>
                    </a:cubicBezTo>
                    <a:close/>
                  </a:path>
                </a:pathLst>
              </a:custGeom>
              <a:solidFill>
                <a:srgbClr val="283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a:endParaRPr lang="zh-CN" altLang="en-US" sz="1013">
                  <a:cs typeface="+mn-ea"/>
                  <a:sym typeface="+mn-lt"/>
                </a:endParaRPr>
              </a:p>
            </p:txBody>
          </p:sp>
          <p:sp>
            <p:nvSpPr>
              <p:cNvPr id="76" name="Freeform 6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737AC62-17AF-494D-B6EF-9129068D9BB8}"/>
                  </a:ext>
                </a:extLst>
              </p:cNvPr>
              <p:cNvSpPr>
                <a:spLocks/>
              </p:cNvSpPr>
              <p:nvPr/>
            </p:nvSpPr>
            <p:spPr bwMode="auto">
              <a:xfrm>
                <a:off x="4785" y="2230"/>
                <a:ext cx="172" cy="336"/>
              </a:xfrm>
              <a:custGeom>
                <a:avLst/>
                <a:gdLst>
                  <a:gd name="T0" fmla="*/ 0 w 72"/>
                  <a:gd name="T1" fmla="*/ 25 h 141"/>
                  <a:gd name="T2" fmla="*/ 42 w 72"/>
                  <a:gd name="T3" fmla="*/ 0 h 141"/>
                  <a:gd name="T4" fmla="*/ 71 w 72"/>
                  <a:gd name="T5" fmla="*/ 63 h 141"/>
                  <a:gd name="T6" fmla="*/ 71 w 72"/>
                  <a:gd name="T7" fmla="*/ 139 h 141"/>
                  <a:gd name="T8" fmla="*/ 23 w 72"/>
                  <a:gd name="T9" fmla="*/ 140 h 141"/>
                  <a:gd name="T10" fmla="*/ 22 w 72"/>
                  <a:gd name="T11" fmla="*/ 63 h 141"/>
                  <a:gd name="T12" fmla="*/ 0 w 72"/>
                  <a:gd name="T13" fmla="*/ 29 h 141"/>
                  <a:gd name="T14" fmla="*/ 0 w 72"/>
                  <a:gd name="T15" fmla="*/ 25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1">
                    <a:moveTo>
                      <a:pt x="0" y="25"/>
                    </a:moveTo>
                    <a:cubicBezTo>
                      <a:pt x="14" y="16"/>
                      <a:pt x="28" y="8"/>
                      <a:pt x="42" y="0"/>
                    </a:cubicBezTo>
                    <a:cubicBezTo>
                      <a:pt x="57" y="18"/>
                      <a:pt x="71" y="39"/>
                      <a:pt x="71" y="63"/>
                    </a:cubicBezTo>
                    <a:cubicBezTo>
                      <a:pt x="71" y="88"/>
                      <a:pt x="72" y="114"/>
                      <a:pt x="71" y="139"/>
                    </a:cubicBezTo>
                    <a:cubicBezTo>
                      <a:pt x="55" y="141"/>
                      <a:pt x="39" y="141"/>
                      <a:pt x="23" y="140"/>
                    </a:cubicBezTo>
                    <a:cubicBezTo>
                      <a:pt x="22" y="114"/>
                      <a:pt x="24" y="88"/>
                      <a:pt x="22" y="63"/>
                    </a:cubicBezTo>
                    <a:cubicBezTo>
                      <a:pt x="21" y="49"/>
                      <a:pt x="10" y="39"/>
                      <a:pt x="0" y="29"/>
                    </a:cubicBezTo>
                    <a:cubicBezTo>
                      <a:pt x="0" y="28"/>
                      <a:pt x="0" y="26"/>
                      <a:pt x="0" y="25"/>
                    </a:cubicBezTo>
                    <a:close/>
                  </a:path>
                </a:pathLst>
              </a:custGeom>
              <a:solidFill>
                <a:srgbClr val="283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a:endParaRPr lang="zh-CN" altLang="en-US" sz="1013">
                  <a:cs typeface="+mn-ea"/>
                  <a:sym typeface="+mn-lt"/>
                </a:endParaRPr>
              </a:p>
            </p:txBody>
          </p:sp>
        </p:grpSp>
        <p:sp>
          <p:nvSpPr>
            <p:cNvPr id="73" name="任意多边形 2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C093CA5-D901-404A-9C8A-F575056E259E}"/>
                </a:ext>
              </a:extLst>
            </p:cNvPr>
            <p:cNvSpPr/>
            <p:nvPr/>
          </p:nvSpPr>
          <p:spPr>
            <a:xfrm rot="10800000">
              <a:off x="5025082" y="3451411"/>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283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grpSp>
        <p:nvGrpSpPr>
          <p:cNvPr id="4" name="组合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F27F5DD-B4DE-4964-B1BB-2603CF8CC243}"/>
              </a:ext>
            </a:extLst>
          </p:cNvPr>
          <p:cNvGrpSpPr/>
          <p:nvPr/>
        </p:nvGrpSpPr>
        <p:grpSpPr>
          <a:xfrm>
            <a:off x="5514445" y="1008385"/>
            <a:ext cx="3657607" cy="3864872"/>
            <a:chOff x="5514445" y="1008385"/>
            <a:chExt cx="3657607" cy="3864872"/>
          </a:xfrm>
        </p:grpSpPr>
        <p:pic>
          <p:nvPicPr>
            <p:cNvPr id="50" name="图片 4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F3549F5-30E2-46B6-95F5-0F6C0ED3DF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4445" y="1008385"/>
              <a:ext cx="3657607" cy="3864872"/>
            </a:xfrm>
            <a:prstGeom prst="rect">
              <a:avLst/>
            </a:prstGeom>
          </p:spPr>
        </p:pic>
        <p:sp>
          <p:nvSpPr>
            <p:cNvPr id="77" name="任意多边形: 形状 7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896ADF2-622D-4B4A-AC33-9C57409833E7}"/>
                </a:ext>
              </a:extLst>
            </p:cNvPr>
            <p:cNvSpPr/>
            <p:nvPr/>
          </p:nvSpPr>
          <p:spPr>
            <a:xfrm>
              <a:off x="6059170" y="1402080"/>
              <a:ext cx="1507490" cy="1677035"/>
            </a:xfrm>
            <a:custGeom>
              <a:avLst/>
              <a:gdLst>
                <a:gd name="connsiteX0" fmla="*/ 0 w 1501140"/>
                <a:gd name="connsiteY0" fmla="*/ 175260 h 1661160"/>
                <a:gd name="connsiteX1" fmla="*/ 685800 w 1501140"/>
                <a:gd name="connsiteY1" fmla="*/ 0 h 1661160"/>
                <a:gd name="connsiteX2" fmla="*/ 1501140 w 1501140"/>
                <a:gd name="connsiteY2" fmla="*/ 1417320 h 1661160"/>
                <a:gd name="connsiteX3" fmla="*/ 777240 w 1501140"/>
                <a:gd name="connsiteY3" fmla="*/ 1661160 h 1661160"/>
                <a:gd name="connsiteX4" fmla="*/ 0 w 1501140"/>
                <a:gd name="connsiteY4" fmla="*/ 175260 h 1661160"/>
                <a:gd name="connsiteX0" fmla="*/ 0 w 1507490"/>
                <a:gd name="connsiteY0" fmla="*/ 181610 h 1661160"/>
                <a:gd name="connsiteX1" fmla="*/ 692150 w 1507490"/>
                <a:gd name="connsiteY1" fmla="*/ 0 h 1661160"/>
                <a:gd name="connsiteX2" fmla="*/ 1507490 w 1507490"/>
                <a:gd name="connsiteY2" fmla="*/ 1417320 h 1661160"/>
                <a:gd name="connsiteX3" fmla="*/ 783590 w 1507490"/>
                <a:gd name="connsiteY3" fmla="*/ 1661160 h 1661160"/>
                <a:gd name="connsiteX4" fmla="*/ 0 w 1507490"/>
                <a:gd name="connsiteY4" fmla="*/ 181610 h 1661160"/>
                <a:gd name="connsiteX0" fmla="*/ 0 w 1507490"/>
                <a:gd name="connsiteY0" fmla="*/ 181610 h 1670685"/>
                <a:gd name="connsiteX1" fmla="*/ 692150 w 1507490"/>
                <a:gd name="connsiteY1" fmla="*/ 0 h 1670685"/>
                <a:gd name="connsiteX2" fmla="*/ 1507490 w 1507490"/>
                <a:gd name="connsiteY2" fmla="*/ 1417320 h 1670685"/>
                <a:gd name="connsiteX3" fmla="*/ 805815 w 1507490"/>
                <a:gd name="connsiteY3" fmla="*/ 1670685 h 1670685"/>
                <a:gd name="connsiteX4" fmla="*/ 0 w 1507490"/>
                <a:gd name="connsiteY4" fmla="*/ 181610 h 1670685"/>
                <a:gd name="connsiteX0" fmla="*/ 0 w 1507490"/>
                <a:gd name="connsiteY0" fmla="*/ 181610 h 1677035"/>
                <a:gd name="connsiteX1" fmla="*/ 692150 w 1507490"/>
                <a:gd name="connsiteY1" fmla="*/ 0 h 1677035"/>
                <a:gd name="connsiteX2" fmla="*/ 1507490 w 1507490"/>
                <a:gd name="connsiteY2" fmla="*/ 1417320 h 1677035"/>
                <a:gd name="connsiteX3" fmla="*/ 799465 w 1507490"/>
                <a:gd name="connsiteY3" fmla="*/ 1677035 h 1677035"/>
                <a:gd name="connsiteX4" fmla="*/ 0 w 1507490"/>
                <a:gd name="connsiteY4" fmla="*/ 181610 h 1677035"/>
                <a:gd name="connsiteX0" fmla="*/ 0 w 1517015"/>
                <a:gd name="connsiteY0" fmla="*/ 181610 h 1677035"/>
                <a:gd name="connsiteX1" fmla="*/ 692150 w 1517015"/>
                <a:gd name="connsiteY1" fmla="*/ 0 h 1677035"/>
                <a:gd name="connsiteX2" fmla="*/ 1517015 w 1517015"/>
                <a:gd name="connsiteY2" fmla="*/ 1420495 h 1677035"/>
                <a:gd name="connsiteX3" fmla="*/ 799465 w 1517015"/>
                <a:gd name="connsiteY3" fmla="*/ 1677035 h 1677035"/>
                <a:gd name="connsiteX4" fmla="*/ 0 w 1517015"/>
                <a:gd name="connsiteY4" fmla="*/ 181610 h 1677035"/>
                <a:gd name="connsiteX0" fmla="*/ 0 w 1504315"/>
                <a:gd name="connsiteY0" fmla="*/ 181610 h 1677035"/>
                <a:gd name="connsiteX1" fmla="*/ 692150 w 1504315"/>
                <a:gd name="connsiteY1" fmla="*/ 0 h 1677035"/>
                <a:gd name="connsiteX2" fmla="*/ 1504315 w 1504315"/>
                <a:gd name="connsiteY2" fmla="*/ 1430020 h 1677035"/>
                <a:gd name="connsiteX3" fmla="*/ 799465 w 1504315"/>
                <a:gd name="connsiteY3" fmla="*/ 1677035 h 1677035"/>
                <a:gd name="connsiteX4" fmla="*/ 0 w 1504315"/>
                <a:gd name="connsiteY4" fmla="*/ 181610 h 1677035"/>
                <a:gd name="connsiteX0" fmla="*/ 0 w 1488440"/>
                <a:gd name="connsiteY0" fmla="*/ 181610 h 1677035"/>
                <a:gd name="connsiteX1" fmla="*/ 692150 w 1488440"/>
                <a:gd name="connsiteY1" fmla="*/ 0 h 1677035"/>
                <a:gd name="connsiteX2" fmla="*/ 1488440 w 1488440"/>
                <a:gd name="connsiteY2" fmla="*/ 1423670 h 1677035"/>
                <a:gd name="connsiteX3" fmla="*/ 799465 w 1488440"/>
                <a:gd name="connsiteY3" fmla="*/ 1677035 h 1677035"/>
                <a:gd name="connsiteX4" fmla="*/ 0 w 1488440"/>
                <a:gd name="connsiteY4" fmla="*/ 181610 h 1677035"/>
                <a:gd name="connsiteX0" fmla="*/ 0 w 1507490"/>
                <a:gd name="connsiteY0" fmla="*/ 181610 h 1677035"/>
                <a:gd name="connsiteX1" fmla="*/ 692150 w 1507490"/>
                <a:gd name="connsiteY1" fmla="*/ 0 h 1677035"/>
                <a:gd name="connsiteX2" fmla="*/ 1507490 w 1507490"/>
                <a:gd name="connsiteY2" fmla="*/ 1430020 h 1677035"/>
                <a:gd name="connsiteX3" fmla="*/ 799465 w 1507490"/>
                <a:gd name="connsiteY3" fmla="*/ 1677035 h 1677035"/>
                <a:gd name="connsiteX4" fmla="*/ 0 w 1507490"/>
                <a:gd name="connsiteY4" fmla="*/ 181610 h 1677035"/>
                <a:gd name="connsiteX0" fmla="*/ 0 w 1507490"/>
                <a:gd name="connsiteY0" fmla="*/ 181610 h 1677035"/>
                <a:gd name="connsiteX1" fmla="*/ 695325 w 1507490"/>
                <a:gd name="connsiteY1" fmla="*/ 0 h 1677035"/>
                <a:gd name="connsiteX2" fmla="*/ 1507490 w 1507490"/>
                <a:gd name="connsiteY2" fmla="*/ 1430020 h 1677035"/>
                <a:gd name="connsiteX3" fmla="*/ 799465 w 1507490"/>
                <a:gd name="connsiteY3" fmla="*/ 1677035 h 1677035"/>
                <a:gd name="connsiteX4" fmla="*/ 0 w 1507490"/>
                <a:gd name="connsiteY4" fmla="*/ 181610 h 1677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90" h="1677035">
                  <a:moveTo>
                    <a:pt x="0" y="181610"/>
                  </a:moveTo>
                  <a:lnTo>
                    <a:pt x="695325" y="0"/>
                  </a:lnTo>
                  <a:lnTo>
                    <a:pt x="1507490" y="1430020"/>
                  </a:lnTo>
                  <a:lnTo>
                    <a:pt x="799465" y="1677035"/>
                  </a:lnTo>
                  <a:lnTo>
                    <a:pt x="0" y="181610"/>
                  </a:lnTo>
                  <a:close/>
                </a:path>
              </a:pathLst>
            </a:cu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8" name="ïṡḻîḋ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55CA5A8-9A60-4279-9FDE-B3E682A3D0D2}"/>
              </a:ext>
            </a:extLst>
          </p:cNvPr>
          <p:cNvSpPr txBox="1"/>
          <p:nvPr/>
        </p:nvSpPr>
        <p:spPr>
          <a:xfrm>
            <a:off x="578287" y="1329973"/>
            <a:ext cx="4298073" cy="584775"/>
          </a:xfrm>
          <a:prstGeom prst="rect">
            <a:avLst/>
          </a:prstGeom>
          <a:noFill/>
          <a:ln>
            <a:noFill/>
          </a:ln>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auto">
              <a:defRPr/>
            </a:pPr>
            <a:r>
              <a:rPr lang="zh-CN" altLang="en-US" sz="2000" b="1" i="1" dirty="0">
                <a:solidFill>
                  <a:srgbClr val="283C4F"/>
                </a:solidFill>
                <a:cs typeface="+mn-ea"/>
                <a:sym typeface="+mn-lt"/>
              </a:rPr>
              <a:t>添加标题文本</a:t>
            </a:r>
            <a:endParaRPr lang="en-US" altLang="zh-CN" sz="2000" b="1" i="1" dirty="0">
              <a:solidFill>
                <a:srgbClr val="283C4F"/>
              </a:solidFill>
              <a:cs typeface="+mn-ea"/>
              <a:sym typeface="+mn-lt"/>
            </a:endParaRPr>
          </a:p>
          <a:p>
            <a:pPr algn="ctr" fontAlgn="auto">
              <a:defRPr/>
            </a:pPr>
            <a:r>
              <a:rPr lang="en-US" altLang="zh-CN" sz="1100" dirty="0">
                <a:solidFill>
                  <a:schemeClr val="bg1">
                    <a:lumMod val="75000"/>
                  </a:schemeClr>
                </a:solidFill>
                <a:cs typeface="+mn-ea"/>
                <a:sym typeface="+mn-lt"/>
              </a:rPr>
              <a:t>ADD TITLE TEXT</a:t>
            </a:r>
            <a:endParaRPr lang="zh-CN" altLang="en-US" sz="1100" dirty="0">
              <a:solidFill>
                <a:schemeClr val="bg1">
                  <a:lumMod val="75000"/>
                </a:schemeClr>
              </a:solidFill>
              <a:cs typeface="+mn-ea"/>
              <a:sym typeface="+mn-lt"/>
            </a:endParaRPr>
          </a:p>
        </p:txBody>
      </p:sp>
      <p:sp>
        <p:nvSpPr>
          <p:cNvPr id="79" name="îşḻïḋ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275171B-1039-4881-A2CC-66D4A555492A}"/>
              </a:ext>
            </a:extLst>
          </p:cNvPr>
          <p:cNvSpPr txBox="1"/>
          <p:nvPr/>
        </p:nvSpPr>
        <p:spPr>
          <a:xfrm>
            <a:off x="578286" y="2013812"/>
            <a:ext cx="4298074" cy="784830"/>
          </a:xfrm>
          <a:prstGeom prst="rect">
            <a:avLst/>
          </a:prstGeom>
          <a:noFill/>
          <a:ln>
            <a:noFill/>
          </a:ln>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000" dirty="0">
                <a:solidFill>
                  <a:srgbClr val="324C64"/>
                </a:solidFill>
                <a:cs typeface="+mn-ea"/>
                <a:sym typeface="+mn-lt"/>
              </a:rPr>
              <a:t>单击这里修改填写你的文字内容，或复制的文本信息。单击这里修改填写你的文字内容，或复制的文本信息。单击这里修改填写你的文字内容，或复制的文本信息。</a:t>
            </a:r>
            <a:endParaRPr lang="en-US" altLang="zh-CN" sz="1000" dirty="0">
              <a:solidFill>
                <a:srgbClr val="324C64"/>
              </a:solidFill>
              <a:cs typeface="+mn-ea"/>
              <a:sym typeface="+mn-lt"/>
            </a:endParaRPr>
          </a:p>
        </p:txBody>
      </p:sp>
      <p:cxnSp>
        <p:nvCxnSpPr>
          <p:cNvPr id="80" name="直接连接符 7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E048EED-EAB0-43A3-BB40-95C978977DCE}"/>
              </a:ext>
            </a:extLst>
          </p:cNvPr>
          <p:cNvCxnSpPr/>
          <p:nvPr/>
        </p:nvCxnSpPr>
        <p:spPr>
          <a:xfrm>
            <a:off x="2420884" y="1986531"/>
            <a:ext cx="501613" cy="0"/>
          </a:xfrm>
          <a:prstGeom prst="line">
            <a:avLst/>
          </a:prstGeom>
          <a:ln w="28575" cap="rnd">
            <a:solidFill>
              <a:srgbClr val="283C4F"/>
            </a:solidFill>
            <a:round/>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68BECDE-E76A-4F34-996A-9911F34DCE04}"/>
              </a:ext>
            </a:extLst>
          </p:cNvPr>
          <p:cNvSpPr/>
          <p:nvPr/>
        </p:nvSpPr>
        <p:spPr>
          <a:xfrm>
            <a:off x="522981" y="4176162"/>
            <a:ext cx="902811" cy="307777"/>
          </a:xfrm>
          <a:prstGeom prst="rect">
            <a:avLst/>
          </a:prstGeom>
        </p:spPr>
        <p:txBody>
          <a:bodyPr wrap="none">
            <a:spAutoFit/>
          </a:bodyPr>
          <a:lstStyle/>
          <a:p>
            <a:r>
              <a:rPr lang="zh-CN" altLang="en-US" sz="1400" dirty="0">
                <a:solidFill>
                  <a:srgbClr val="17242F"/>
                </a:solidFill>
                <a:cs typeface="+mn-ea"/>
                <a:sym typeface="+mn-lt"/>
              </a:rPr>
              <a:t>标题文本</a:t>
            </a:r>
          </a:p>
        </p:txBody>
      </p:sp>
      <p:sp>
        <p:nvSpPr>
          <p:cNvPr id="81" name="矩形 8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5B779CB-8B83-4A7C-8AB9-3EE1E93EE263}"/>
              </a:ext>
            </a:extLst>
          </p:cNvPr>
          <p:cNvSpPr/>
          <p:nvPr/>
        </p:nvSpPr>
        <p:spPr>
          <a:xfrm>
            <a:off x="1980183" y="4176162"/>
            <a:ext cx="902811" cy="307777"/>
          </a:xfrm>
          <a:prstGeom prst="rect">
            <a:avLst/>
          </a:prstGeom>
        </p:spPr>
        <p:txBody>
          <a:bodyPr wrap="none">
            <a:spAutoFit/>
          </a:bodyPr>
          <a:lstStyle/>
          <a:p>
            <a:r>
              <a:rPr lang="zh-CN" altLang="en-US" sz="1400" dirty="0">
                <a:solidFill>
                  <a:srgbClr val="17242F"/>
                </a:solidFill>
                <a:cs typeface="+mn-ea"/>
                <a:sym typeface="+mn-lt"/>
              </a:rPr>
              <a:t>标题文本</a:t>
            </a:r>
          </a:p>
        </p:txBody>
      </p:sp>
      <p:sp>
        <p:nvSpPr>
          <p:cNvPr id="82" name="矩形 8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1A73941-6CEE-4793-BB0A-ECE2ECC6FD06}"/>
              </a:ext>
            </a:extLst>
          </p:cNvPr>
          <p:cNvSpPr/>
          <p:nvPr/>
        </p:nvSpPr>
        <p:spPr>
          <a:xfrm>
            <a:off x="3549650" y="4176162"/>
            <a:ext cx="902811" cy="307777"/>
          </a:xfrm>
          <a:prstGeom prst="rect">
            <a:avLst/>
          </a:prstGeom>
        </p:spPr>
        <p:txBody>
          <a:bodyPr wrap="none">
            <a:spAutoFit/>
          </a:bodyPr>
          <a:lstStyle/>
          <a:p>
            <a:r>
              <a:rPr lang="zh-CN" altLang="en-US" sz="1400" dirty="0">
                <a:solidFill>
                  <a:srgbClr val="17242F"/>
                </a:solidFill>
                <a:cs typeface="+mn-ea"/>
                <a:sym typeface="+mn-lt"/>
              </a:rPr>
              <a:t>标题文本</a:t>
            </a:r>
          </a:p>
        </p:txBody>
      </p:sp>
      <p:sp>
        <p:nvSpPr>
          <p:cNvPr id="83" name="矩形 8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FB7B100-925A-4AF8-BE04-BB6962B1B2CC}"/>
              </a:ext>
            </a:extLst>
          </p:cNvPr>
          <p:cNvSpPr/>
          <p:nvPr/>
        </p:nvSpPr>
        <p:spPr>
          <a:xfrm>
            <a:off x="5092431" y="4176162"/>
            <a:ext cx="902811" cy="307777"/>
          </a:xfrm>
          <a:prstGeom prst="rect">
            <a:avLst/>
          </a:prstGeom>
        </p:spPr>
        <p:txBody>
          <a:bodyPr wrap="none">
            <a:spAutoFit/>
          </a:bodyPr>
          <a:lstStyle/>
          <a:p>
            <a:r>
              <a:rPr lang="zh-CN" altLang="en-US" sz="1400" dirty="0">
                <a:solidFill>
                  <a:srgbClr val="17242F"/>
                </a:solidFill>
                <a:cs typeface="+mn-ea"/>
                <a:sym typeface="+mn-lt"/>
              </a:rPr>
              <a:t>标题文本</a:t>
            </a:r>
          </a:p>
        </p:txBody>
      </p:sp>
    </p:spTree>
    <p:extLst>
      <p:ext uri="{BB962C8B-B14F-4D97-AF65-F5344CB8AC3E}">
        <p14:creationId xmlns:p14="http://schemas.microsoft.com/office/powerpoint/2010/main" val="40611763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2" presetClass="entr" presetSubtype="2" decel="5900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1+#ppt_w/2"/>
                                          </p:val>
                                        </p:tav>
                                        <p:tav tm="100000">
                                          <p:val>
                                            <p:strVal val="#ppt_x"/>
                                          </p:val>
                                        </p:tav>
                                      </p:tavLst>
                                    </p:anim>
                                    <p:anim calcmode="lin" valueType="num">
                                      <p:cBhvr additive="base">
                                        <p:cTn id="27" dur="10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3100"/>
                            </p:stCondLst>
                            <p:childTnLst>
                              <p:par>
                                <p:cTn id="29" presetID="22" presetClass="entr" presetSubtype="8" fill="hold" grpId="0" nodeType="after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wipe(left)">
                                      <p:cBhvr>
                                        <p:cTn id="31" dur="500"/>
                                        <p:tgtEl>
                                          <p:spTgt spid="78"/>
                                        </p:tgtEl>
                                      </p:cBhvr>
                                    </p:animEffect>
                                  </p:childTnLst>
                                </p:cTn>
                              </p:par>
                            </p:childTnLst>
                          </p:cTn>
                        </p:par>
                        <p:par>
                          <p:cTn id="32" fill="hold">
                            <p:stCondLst>
                              <p:cond delay="3600"/>
                            </p:stCondLst>
                            <p:childTnLst>
                              <p:par>
                                <p:cTn id="33" presetID="50" presetClass="entr" presetSubtype="0" decel="100000"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strVal val="#ppt_w+.3"/>
                                          </p:val>
                                        </p:tav>
                                        <p:tav tm="100000">
                                          <p:val>
                                            <p:strVal val="#ppt_w"/>
                                          </p:val>
                                        </p:tav>
                                      </p:tavLst>
                                    </p:anim>
                                    <p:anim calcmode="lin" valueType="num">
                                      <p:cBhvr>
                                        <p:cTn id="36" dur="500" fill="hold"/>
                                        <p:tgtEl>
                                          <p:spTgt spid="80"/>
                                        </p:tgtEl>
                                        <p:attrNameLst>
                                          <p:attrName>ppt_h</p:attrName>
                                        </p:attrNameLst>
                                      </p:cBhvr>
                                      <p:tavLst>
                                        <p:tav tm="0">
                                          <p:val>
                                            <p:strVal val="#ppt_h"/>
                                          </p:val>
                                        </p:tav>
                                        <p:tav tm="100000">
                                          <p:val>
                                            <p:strVal val="#ppt_h"/>
                                          </p:val>
                                        </p:tav>
                                      </p:tavLst>
                                    </p:anim>
                                    <p:animEffect transition="in" filter="fade">
                                      <p:cBhvr>
                                        <p:cTn id="37" dur="500"/>
                                        <p:tgtEl>
                                          <p:spTgt spid="80"/>
                                        </p:tgtEl>
                                      </p:cBhvr>
                                    </p:animEffect>
                                  </p:childTnLst>
                                </p:cTn>
                              </p:par>
                            </p:childTnLst>
                          </p:cTn>
                        </p:par>
                        <p:par>
                          <p:cTn id="38" fill="hold">
                            <p:stCondLst>
                              <p:cond delay="4100"/>
                            </p:stCondLst>
                            <p:childTnLst>
                              <p:par>
                                <p:cTn id="39" presetID="14" presetClass="entr" presetSubtype="10"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randombar(horizontal)">
                                      <p:cBhvr>
                                        <p:cTn id="41" dur="500"/>
                                        <p:tgtEl>
                                          <p:spTgt spid="79"/>
                                        </p:tgtEl>
                                      </p:cBhvr>
                                    </p:animEffect>
                                  </p:childTnLst>
                                </p:cTn>
                              </p:par>
                            </p:childTnLst>
                          </p:cTn>
                        </p:par>
                        <p:par>
                          <p:cTn id="42" fill="hold">
                            <p:stCondLst>
                              <p:cond delay="4600"/>
                            </p:stCondLst>
                            <p:childTnLst>
                              <p:par>
                                <p:cTn id="43" presetID="53" presetClass="entr" presetSubtype="16"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par>
                          <p:cTn id="51" fill="hold">
                            <p:stCondLst>
                              <p:cond delay="5100"/>
                            </p:stCondLst>
                            <p:childTnLst>
                              <p:par>
                                <p:cTn id="52" presetID="53" presetClass="entr" presetSubtype="16" fill="hold" nodeType="afterEffect">
                                  <p:stCondLst>
                                    <p:cond delay="0"/>
                                  </p:stCondLst>
                                  <p:childTnLst>
                                    <p:set>
                                      <p:cBhvr>
                                        <p:cTn id="53" dur="1" fill="hold">
                                          <p:stCondLst>
                                            <p:cond delay="0"/>
                                          </p:stCondLst>
                                        </p:cTn>
                                        <p:tgtEl>
                                          <p:spTgt spid="56"/>
                                        </p:tgtEl>
                                        <p:attrNameLst>
                                          <p:attrName>style.visibility</p:attrName>
                                        </p:attrNameLst>
                                      </p:cBhvr>
                                      <p:to>
                                        <p:strVal val="visible"/>
                                      </p:to>
                                    </p:set>
                                    <p:anim calcmode="lin" valueType="num">
                                      <p:cBhvr>
                                        <p:cTn id="54" dur="500" fill="hold"/>
                                        <p:tgtEl>
                                          <p:spTgt spid="56"/>
                                        </p:tgtEl>
                                        <p:attrNameLst>
                                          <p:attrName>ppt_w</p:attrName>
                                        </p:attrNameLst>
                                      </p:cBhvr>
                                      <p:tavLst>
                                        <p:tav tm="0">
                                          <p:val>
                                            <p:fltVal val="0"/>
                                          </p:val>
                                        </p:tav>
                                        <p:tav tm="100000">
                                          <p:val>
                                            <p:strVal val="#ppt_w"/>
                                          </p:val>
                                        </p:tav>
                                      </p:tavLst>
                                    </p:anim>
                                    <p:anim calcmode="lin" valueType="num">
                                      <p:cBhvr>
                                        <p:cTn id="55" dur="500" fill="hold"/>
                                        <p:tgtEl>
                                          <p:spTgt spid="56"/>
                                        </p:tgtEl>
                                        <p:attrNameLst>
                                          <p:attrName>ppt_h</p:attrName>
                                        </p:attrNameLst>
                                      </p:cBhvr>
                                      <p:tavLst>
                                        <p:tav tm="0">
                                          <p:val>
                                            <p:fltVal val="0"/>
                                          </p:val>
                                        </p:tav>
                                        <p:tav tm="100000">
                                          <p:val>
                                            <p:strVal val="#ppt_h"/>
                                          </p:val>
                                        </p:tav>
                                      </p:tavLst>
                                    </p:anim>
                                    <p:animEffect transition="in" filter="fade">
                                      <p:cBhvr>
                                        <p:cTn id="56" dur="500"/>
                                        <p:tgtEl>
                                          <p:spTgt spid="5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childTnLst>
                          </p:cTn>
                        </p:par>
                        <p:par>
                          <p:cTn id="60" fill="hold">
                            <p:stCondLst>
                              <p:cond delay="5600"/>
                            </p:stCondLst>
                            <p:childTnLst>
                              <p:par>
                                <p:cTn id="61" presetID="53" presetClass="entr" presetSubtype="16"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p:cTn id="63" dur="500" fill="hold"/>
                                        <p:tgtEl>
                                          <p:spTgt spid="65"/>
                                        </p:tgtEl>
                                        <p:attrNameLst>
                                          <p:attrName>ppt_w</p:attrName>
                                        </p:attrNameLst>
                                      </p:cBhvr>
                                      <p:tavLst>
                                        <p:tav tm="0">
                                          <p:val>
                                            <p:fltVal val="0"/>
                                          </p:val>
                                        </p:tav>
                                        <p:tav tm="100000">
                                          <p:val>
                                            <p:strVal val="#ppt_w"/>
                                          </p:val>
                                        </p:tav>
                                      </p:tavLst>
                                    </p:anim>
                                    <p:anim calcmode="lin" valueType="num">
                                      <p:cBhvr>
                                        <p:cTn id="64" dur="500" fill="hold"/>
                                        <p:tgtEl>
                                          <p:spTgt spid="65"/>
                                        </p:tgtEl>
                                        <p:attrNameLst>
                                          <p:attrName>ppt_h</p:attrName>
                                        </p:attrNameLst>
                                      </p:cBhvr>
                                      <p:tavLst>
                                        <p:tav tm="0">
                                          <p:val>
                                            <p:fltVal val="0"/>
                                          </p:val>
                                        </p:tav>
                                        <p:tav tm="100000">
                                          <p:val>
                                            <p:strVal val="#ppt_h"/>
                                          </p:val>
                                        </p:tav>
                                      </p:tavLst>
                                    </p:anim>
                                    <p:animEffect transition="in" filter="fade">
                                      <p:cBhvr>
                                        <p:cTn id="65" dur="500"/>
                                        <p:tgtEl>
                                          <p:spTgt spid="6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fade">
                                      <p:cBhvr>
                                        <p:cTn id="68" dur="500"/>
                                        <p:tgtEl>
                                          <p:spTgt spid="82"/>
                                        </p:tgtEl>
                                      </p:cBhvr>
                                    </p:animEffect>
                                  </p:childTnLst>
                                </p:cTn>
                              </p:par>
                            </p:childTnLst>
                          </p:cTn>
                        </p:par>
                        <p:par>
                          <p:cTn id="69" fill="hold">
                            <p:stCondLst>
                              <p:cond delay="6100"/>
                            </p:stCondLst>
                            <p:childTnLst>
                              <p:par>
                                <p:cTn id="70" presetID="53" presetClass="entr" presetSubtype="16" fill="hold" nodeType="afterEffect">
                                  <p:stCondLst>
                                    <p:cond delay="0"/>
                                  </p:stCondLst>
                                  <p:childTnLst>
                                    <p:set>
                                      <p:cBhvr>
                                        <p:cTn id="71" dur="1" fill="hold">
                                          <p:stCondLst>
                                            <p:cond delay="0"/>
                                          </p:stCondLst>
                                        </p:cTn>
                                        <p:tgtEl>
                                          <p:spTgt spid="71"/>
                                        </p:tgtEl>
                                        <p:attrNameLst>
                                          <p:attrName>style.visibility</p:attrName>
                                        </p:attrNameLst>
                                      </p:cBhvr>
                                      <p:to>
                                        <p:strVal val="visible"/>
                                      </p:to>
                                    </p:set>
                                    <p:anim calcmode="lin" valueType="num">
                                      <p:cBhvr>
                                        <p:cTn id="72" dur="500" fill="hold"/>
                                        <p:tgtEl>
                                          <p:spTgt spid="71"/>
                                        </p:tgtEl>
                                        <p:attrNameLst>
                                          <p:attrName>ppt_w</p:attrName>
                                        </p:attrNameLst>
                                      </p:cBhvr>
                                      <p:tavLst>
                                        <p:tav tm="0">
                                          <p:val>
                                            <p:fltVal val="0"/>
                                          </p:val>
                                        </p:tav>
                                        <p:tav tm="100000">
                                          <p:val>
                                            <p:strVal val="#ppt_w"/>
                                          </p:val>
                                        </p:tav>
                                      </p:tavLst>
                                    </p:anim>
                                    <p:anim calcmode="lin" valueType="num">
                                      <p:cBhvr>
                                        <p:cTn id="73" dur="500" fill="hold"/>
                                        <p:tgtEl>
                                          <p:spTgt spid="71"/>
                                        </p:tgtEl>
                                        <p:attrNameLst>
                                          <p:attrName>ppt_h</p:attrName>
                                        </p:attrNameLst>
                                      </p:cBhvr>
                                      <p:tavLst>
                                        <p:tav tm="0">
                                          <p:val>
                                            <p:fltVal val="0"/>
                                          </p:val>
                                        </p:tav>
                                        <p:tav tm="100000">
                                          <p:val>
                                            <p:strVal val="#ppt_h"/>
                                          </p:val>
                                        </p:tav>
                                      </p:tavLst>
                                    </p:anim>
                                    <p:animEffect transition="in" filter="fade">
                                      <p:cBhvr>
                                        <p:cTn id="74" dur="500"/>
                                        <p:tgtEl>
                                          <p:spTgt spid="7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P spid="78" grpId="0"/>
      <p:bldP spid="79" grpId="0"/>
      <p:bldP spid="5" grpId="0"/>
      <p:bldP spid="81" grpId="0"/>
      <p:bldP spid="82" grpId="0"/>
      <p:bldP spid="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865B330-CD0C-47EE-ACEE-33641F143241}"/>
              </a:ext>
            </a:extLst>
          </p:cNvPr>
          <p:cNvSpPr/>
          <p:nvPr/>
        </p:nvSpPr>
        <p:spPr>
          <a:xfrm>
            <a:off x="0" y="1"/>
            <a:ext cx="9144000" cy="2571749"/>
          </a:xfrm>
          <a:prstGeom prst="rect">
            <a:avLst/>
          </a:pr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 name="矩形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51441D8-23B8-4134-9371-FD65C3BDDDCC}"/>
              </a:ext>
            </a:extLst>
          </p:cNvPr>
          <p:cNvSpPr/>
          <p:nvPr/>
        </p:nvSpPr>
        <p:spPr>
          <a:xfrm>
            <a:off x="285750" y="371476"/>
            <a:ext cx="8572500" cy="4400549"/>
          </a:xfrm>
          <a:prstGeom prst="rect">
            <a:avLst/>
          </a:prstGeom>
          <a:solidFill>
            <a:schemeClr val="bg1"/>
          </a:solidFill>
          <a:ln>
            <a:noFill/>
          </a:ln>
          <a:effectLst>
            <a:outerShdw blurRad="3556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 name="矩形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E0620B2-10FF-4073-8D32-C11006B70D01}"/>
              </a:ext>
            </a:extLst>
          </p:cNvPr>
          <p:cNvSpPr/>
          <p:nvPr/>
        </p:nvSpPr>
        <p:spPr>
          <a:xfrm>
            <a:off x="285750" y="2874104"/>
            <a:ext cx="8572500" cy="1746116"/>
          </a:xfrm>
          <a:prstGeom prst="rect">
            <a:avLst/>
          </a:prstGeom>
          <a:blipFill>
            <a:blip r:embed="rId3">
              <a:duotone>
                <a:schemeClr val="accent3">
                  <a:shade val="45000"/>
                  <a:satMod val="135000"/>
                </a:schemeClr>
                <a:prstClr val="white"/>
              </a:duotone>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9" name="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DD997D1-2E40-48AC-8B71-309889A7DF72}"/>
              </a:ext>
            </a:extLst>
          </p:cNvPr>
          <p:cNvSpPr txBox="1"/>
          <p:nvPr/>
        </p:nvSpPr>
        <p:spPr>
          <a:xfrm>
            <a:off x="1102330" y="752688"/>
            <a:ext cx="1261884" cy="415498"/>
          </a:xfrm>
          <a:prstGeom prst="rect">
            <a:avLst/>
          </a:prstGeom>
        </p:spPr>
        <p:txBody>
          <a:bodyPr wrap="none">
            <a:spAutoFit/>
          </a:bodyPr>
          <a:lstStyle>
            <a:defPPr>
              <a:defRPr lang="zh-CN"/>
            </a:defPPr>
            <a:lvl1pPr>
              <a:defRPr sz="3200">
                <a:solidFill>
                  <a:srgbClr val="283C4F"/>
                </a:solidFill>
                <a:latin typeface="思源黑体 CN Bold" panose="020B0800000000000000" pitchFamily="34" charset="-122"/>
                <a:ea typeface="思源黑体 CN Bold" panose="020B0800000000000000" pitchFamily="34" charset="-122"/>
              </a:defRPr>
            </a:lvl1pPr>
          </a:lstStyle>
          <a:p>
            <a:pPr algn="ctr"/>
            <a:r>
              <a:rPr lang="zh-CN" altLang="en-US" sz="2100" dirty="0">
                <a:latin typeface="+mn-lt"/>
                <a:ea typeface="+mn-ea"/>
                <a:cs typeface="+mn-ea"/>
                <a:sym typeface="+mn-lt"/>
              </a:rPr>
              <a:t>关于我们</a:t>
            </a:r>
          </a:p>
        </p:txBody>
      </p:sp>
      <p:cxnSp>
        <p:nvCxnSpPr>
          <p:cNvPr id="11" name="直接连接符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B7B4075-B884-4E02-B8E5-1046545EF8BF}"/>
              </a:ext>
            </a:extLst>
          </p:cNvPr>
          <p:cNvCxnSpPr>
            <a:cxnSpLocks/>
          </p:cNvCxnSpPr>
          <p:nvPr/>
        </p:nvCxnSpPr>
        <p:spPr>
          <a:xfrm>
            <a:off x="2533650" y="781912"/>
            <a:ext cx="0" cy="10591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E57C9C2-46E1-4DC0-8776-13FE7AFEB92D}"/>
              </a:ext>
            </a:extLst>
          </p:cNvPr>
          <p:cNvCxnSpPr>
            <a:cxnSpLocks/>
          </p:cNvCxnSpPr>
          <p:nvPr/>
        </p:nvCxnSpPr>
        <p:spPr>
          <a:xfrm>
            <a:off x="904875" y="1311479"/>
            <a:ext cx="73056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D19FD1B-C227-4F84-B2D2-018DE422712C}"/>
              </a:ext>
            </a:extLst>
          </p:cNvPr>
          <p:cNvSpPr/>
          <p:nvPr/>
        </p:nvSpPr>
        <p:spPr>
          <a:xfrm>
            <a:off x="1109391" y="1055042"/>
            <a:ext cx="1330814" cy="253916"/>
          </a:xfrm>
          <a:prstGeom prst="rect">
            <a:avLst/>
          </a:prstGeom>
        </p:spPr>
        <p:txBody>
          <a:bodyPr wrap="none">
            <a:spAutoFit/>
          </a:bodyPr>
          <a:lstStyle/>
          <a:p>
            <a:pPr algn="ctr"/>
            <a:r>
              <a:rPr lang="zh-CN" altLang="en-US" sz="1050" spc="450" dirty="0">
                <a:solidFill>
                  <a:schemeClr val="bg1">
                    <a:lumMod val="65000"/>
                  </a:schemeClr>
                </a:solidFill>
                <a:cs typeface="+mn-ea"/>
                <a:sym typeface="+mn-lt"/>
              </a:rPr>
              <a:t>ABOUT US</a:t>
            </a:r>
          </a:p>
        </p:txBody>
      </p:sp>
      <p:sp>
        <p:nvSpPr>
          <p:cNvPr id="18" name="矩形 1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FAA1DC7-7974-4DAB-A819-1A0631480B29}"/>
              </a:ext>
            </a:extLst>
          </p:cNvPr>
          <p:cNvSpPr/>
          <p:nvPr/>
        </p:nvSpPr>
        <p:spPr>
          <a:xfrm>
            <a:off x="2607947" y="1285875"/>
            <a:ext cx="5528308" cy="1061829"/>
          </a:xfrm>
          <a:prstGeom prst="rect">
            <a:avLst/>
          </a:prstGeom>
        </p:spPr>
        <p:txBody>
          <a:bodyPr wrap="square">
            <a:spAutoFit/>
          </a:bodyPr>
          <a:lstStyle/>
          <a:p>
            <a:pPr algn="just">
              <a:lnSpc>
                <a:spcPct val="150000"/>
              </a:lnSpc>
            </a:pPr>
            <a:r>
              <a:rPr lang="zh-CN" altLang="en-US" sz="1050" i="1" dirty="0" smtClean="0">
                <a:solidFill>
                  <a:srgbClr val="324C64"/>
                </a:solidFill>
                <a:cs typeface="+mn-ea"/>
                <a:sym typeface="+mn-lt"/>
              </a:rPr>
              <a:t>第一</a:t>
            </a:r>
            <a:r>
              <a:rPr lang="en-US" altLang="zh-CN" sz="1050" i="1" dirty="0" smtClean="0">
                <a:solidFill>
                  <a:srgbClr val="324C64"/>
                </a:solidFill>
                <a:cs typeface="+mn-ea"/>
                <a:sym typeface="+mn-lt"/>
              </a:rPr>
              <a:t>PPT</a:t>
            </a:r>
            <a:r>
              <a:rPr lang="zh-CN" altLang="en-US" sz="1050" i="1" dirty="0" smtClean="0">
                <a:solidFill>
                  <a:srgbClr val="324C64"/>
                </a:solidFill>
                <a:cs typeface="+mn-ea"/>
                <a:sym typeface="+mn-lt"/>
              </a:rPr>
              <a:t>模板网，</a:t>
            </a:r>
            <a:r>
              <a:rPr lang="zh-CN" altLang="en-US" sz="1050" i="1" dirty="0">
                <a:solidFill>
                  <a:srgbClr val="324C64"/>
                </a:solidFill>
                <a:cs typeface="+mn-ea"/>
                <a:sym typeface="+mn-lt"/>
              </a:rPr>
              <a:t>专注于优质实用的设计资源下载。包括</a:t>
            </a:r>
            <a:r>
              <a:rPr lang="en-US" altLang="zh-CN" sz="1050" i="1" dirty="0">
                <a:solidFill>
                  <a:srgbClr val="324C64"/>
                </a:solidFill>
                <a:cs typeface="+mn-ea"/>
                <a:sym typeface="+mn-lt"/>
              </a:rPr>
              <a:t>PNG</a:t>
            </a:r>
            <a:r>
              <a:rPr lang="zh-CN" altLang="en-US" sz="1050" i="1" dirty="0">
                <a:solidFill>
                  <a:srgbClr val="324C64"/>
                </a:solidFill>
                <a:cs typeface="+mn-ea"/>
                <a:sym typeface="+mn-lt"/>
              </a:rPr>
              <a:t>素材、图片、</a:t>
            </a:r>
            <a:r>
              <a:rPr lang="en-US" altLang="zh-CN" sz="1050" i="1" dirty="0">
                <a:solidFill>
                  <a:srgbClr val="324C64"/>
                </a:solidFill>
                <a:cs typeface="+mn-ea"/>
                <a:sym typeface="+mn-lt"/>
              </a:rPr>
              <a:t>PPT</a:t>
            </a:r>
            <a:r>
              <a:rPr lang="zh-CN" altLang="en-US" sz="1050" i="1" dirty="0">
                <a:solidFill>
                  <a:srgbClr val="324C64"/>
                </a:solidFill>
                <a:cs typeface="+mn-ea"/>
                <a:sym typeface="+mn-lt"/>
              </a:rPr>
              <a:t>模板、海报、视频、音频等。除了作品创意与美感，我们更注重作品的实用性。深入研究每一类作品的使用人群，使用场景、受众、需要作品传递的信息，从文案、设计风格、创意、构图上真正符合用户的真实场景需求，做到下载即用。</a:t>
            </a:r>
          </a:p>
        </p:txBody>
      </p:sp>
      <p:pic>
        <p:nvPicPr>
          <p:cNvPr id="25" name="图片 2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EC1D380-4E38-4516-BD6F-1E9E70572B21}"/>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95459" y="2971760"/>
            <a:ext cx="686565" cy="420670"/>
          </a:xfrm>
          <a:prstGeom prst="rect">
            <a:avLst/>
          </a:prstGeom>
        </p:spPr>
      </p:pic>
    </p:spTree>
    <p:extLst>
      <p:ext uri="{BB962C8B-B14F-4D97-AF65-F5344CB8AC3E}">
        <p14:creationId xmlns:p14="http://schemas.microsoft.com/office/powerpoint/2010/main" val="8244904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outHorizontal)">
                                      <p:cBhvr>
                                        <p:cTn id="14" dur="500"/>
                                        <p:tgtEl>
                                          <p:spTgt spid="11"/>
                                        </p:tgtEl>
                                      </p:cBhvr>
                                    </p:animEffect>
                                  </p:childTnLst>
                                </p:cTn>
                              </p:par>
                              <p:par>
                                <p:cTn id="15" presetID="16" presetClass="entr" presetSubtype="37"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outVertical)">
                                      <p:cBhvr>
                                        <p:cTn id="17" dur="500"/>
                                        <p:tgtEl>
                                          <p:spTgt spid="12"/>
                                        </p:tgtEl>
                                      </p:cBhvr>
                                    </p:animEffect>
                                  </p:childTnLst>
                                </p:cTn>
                              </p:par>
                            </p:childTnLst>
                          </p:cTn>
                        </p:par>
                        <p:par>
                          <p:cTn id="18" fill="hold">
                            <p:stCondLst>
                              <p:cond delay="1000"/>
                            </p:stCondLst>
                            <p:childTnLst>
                              <p:par>
                                <p:cTn id="19" presetID="2" presetClass="entr" presetSubtype="9"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8" fill="hold" grpId="0" nodeType="withEffect">
                                  <p:stCondLst>
                                    <p:cond delay="0"/>
                                  </p:stCondLst>
                                  <p:iterate type="lt">
                                    <p:tmPct val="10000"/>
                                  </p:iterate>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par>
                          <p:cTn id="27" fill="hold">
                            <p:stCondLst>
                              <p:cond delay="1800"/>
                            </p:stCondLst>
                            <p:childTnLst>
                              <p:par>
                                <p:cTn id="28" presetID="14" presetClass="entr" presetSubtype="10" fill="hold" grpId="0" nodeType="afterEffect">
                                  <p:stCondLst>
                                    <p:cond delay="0"/>
                                  </p:stCondLst>
                                  <p:iterate type="lt">
                                    <p:tmPct val="2208"/>
                                  </p:iterate>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5"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3.</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项目发展规划</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grpSp>
        <p:nvGrpSpPr>
          <p:cNvPr id="43" name="Group 10">
            <a:extLst>
              <a:ext uri="{FF2B5EF4-FFF2-40B4-BE49-F238E27FC236}">
                <a16:creationId xmlns:a16="http://schemas.microsoft.com/office/drawing/2014/main" xmlns:mc="http://schemas.openxmlformats.org/markup-compatibility/2006" xmlns:p14="http://schemas.microsoft.com/office/powerpoint/2010/main" xmlns="" id="{54B755EC-83B8-4291-8E36-1976132DA26B}"/>
              </a:ext>
            </a:extLst>
          </p:cNvPr>
          <p:cNvGrpSpPr/>
          <p:nvPr/>
        </p:nvGrpSpPr>
        <p:grpSpPr>
          <a:xfrm>
            <a:off x="1714812" y="1285145"/>
            <a:ext cx="637551" cy="637551"/>
            <a:chOff x="1713255" y="2715835"/>
            <a:chExt cx="850068" cy="850068"/>
          </a:xfrm>
          <a:effectLst>
            <a:outerShdw blurRad="50800" dist="38100" dir="2700000" algn="tl" rotWithShape="0">
              <a:prstClr val="black">
                <a:alpha val="40000"/>
              </a:prstClr>
            </a:outerShdw>
          </a:effectLst>
        </p:grpSpPr>
        <p:sp>
          <p:nvSpPr>
            <p:cNvPr id="44" name="椭圆 43">
              <a:extLst>
                <a:ext uri="{FF2B5EF4-FFF2-40B4-BE49-F238E27FC236}">
                  <a16:creationId xmlns:a16="http://schemas.microsoft.com/office/drawing/2014/main" xmlns:mc="http://schemas.openxmlformats.org/markup-compatibility/2006" xmlns:p14="http://schemas.microsoft.com/office/powerpoint/2010/main" xmlns="" id="{CB75220F-419C-439D-B6D1-FF9944578BEE}"/>
                </a:ext>
              </a:extLst>
            </p:cNvPr>
            <p:cNvSpPr/>
            <p:nvPr/>
          </p:nvSpPr>
          <p:spPr>
            <a:xfrm>
              <a:off x="1713255" y="2715835"/>
              <a:ext cx="850068" cy="850068"/>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dirty="0">
                <a:cs typeface="+mn-ea"/>
                <a:sym typeface="+mn-lt"/>
              </a:endParaRPr>
            </a:p>
          </p:txBody>
        </p:sp>
        <p:sp>
          <p:nvSpPr>
            <p:cNvPr id="45" name="Oval 9">
              <a:extLst>
                <a:ext uri="{FF2B5EF4-FFF2-40B4-BE49-F238E27FC236}">
                  <a16:creationId xmlns:a16="http://schemas.microsoft.com/office/drawing/2014/main" xmlns:mc="http://schemas.openxmlformats.org/markup-compatibility/2006" xmlns:p14="http://schemas.microsoft.com/office/powerpoint/2010/main" xmlns="" id="{61E1CB98-3ECF-42F3-8681-F255AE41EA84}"/>
                </a:ext>
              </a:extLst>
            </p:cNvPr>
            <p:cNvSpPr/>
            <p:nvPr/>
          </p:nvSpPr>
          <p:spPr>
            <a:xfrm>
              <a:off x="1956520" y="2963766"/>
              <a:ext cx="363538" cy="354204"/>
            </a:xfrm>
            <a:custGeom>
              <a:avLst/>
              <a:gdLst>
                <a:gd name="connsiteX0" fmla="*/ 84358 w 603828"/>
                <a:gd name="connsiteY0" fmla="*/ 588243 h 588325"/>
                <a:gd name="connsiteX1" fmla="*/ 84275 w 603828"/>
                <a:gd name="connsiteY1" fmla="*/ 588325 h 588325"/>
                <a:gd name="connsiteX2" fmla="*/ 84206 w 603828"/>
                <a:gd name="connsiteY2" fmla="*/ 588256 h 588325"/>
                <a:gd name="connsiteX3" fmla="*/ 310285 w 603828"/>
                <a:gd name="connsiteY3" fmla="*/ 534495 h 588325"/>
                <a:gd name="connsiteX4" fmla="*/ 310285 w 603828"/>
                <a:gd name="connsiteY4" fmla="*/ 578957 h 588325"/>
                <a:gd name="connsiteX5" fmla="*/ 587633 w 603828"/>
                <a:gd name="connsiteY5" fmla="*/ 578957 h 588325"/>
                <a:gd name="connsiteX6" fmla="*/ 587633 w 603828"/>
                <a:gd name="connsiteY6" fmla="*/ 534495 h 588325"/>
                <a:gd name="connsiteX7" fmla="*/ 207039 w 603828"/>
                <a:gd name="connsiteY7" fmla="*/ 525148 h 588325"/>
                <a:gd name="connsiteX8" fmla="*/ 603828 w 603828"/>
                <a:gd name="connsiteY8" fmla="*/ 525148 h 588325"/>
                <a:gd name="connsiteX9" fmla="*/ 603828 w 603828"/>
                <a:gd name="connsiteY9" fmla="*/ 588304 h 588325"/>
                <a:gd name="connsiteX10" fmla="*/ 207039 w 603828"/>
                <a:gd name="connsiteY10" fmla="*/ 588304 h 588325"/>
                <a:gd name="connsiteX11" fmla="*/ 84275 w 603828"/>
                <a:gd name="connsiteY11" fmla="*/ 408362 h 588325"/>
                <a:gd name="connsiteX12" fmla="*/ 130589 w 603828"/>
                <a:gd name="connsiteY12" fmla="*/ 454616 h 588325"/>
                <a:gd name="connsiteX13" fmla="*/ 105028 w 603828"/>
                <a:gd name="connsiteY13" fmla="*/ 503398 h 588325"/>
                <a:gd name="connsiteX14" fmla="*/ 168298 w 603828"/>
                <a:gd name="connsiteY14" fmla="*/ 567599 h 588325"/>
                <a:gd name="connsiteX15" fmla="*/ 142001 w 603828"/>
                <a:gd name="connsiteY15" fmla="*/ 583096 h 588325"/>
                <a:gd name="connsiteX16" fmla="*/ 84358 w 603828"/>
                <a:gd name="connsiteY16" fmla="*/ 588243 h 588325"/>
                <a:gd name="connsiteX17" fmla="*/ 107812 w 603828"/>
                <a:gd name="connsiteY17" fmla="*/ 564818 h 588325"/>
                <a:gd name="connsiteX18" fmla="*/ 87819 w 603828"/>
                <a:gd name="connsiteY18" fmla="*/ 516795 h 588325"/>
                <a:gd name="connsiteX19" fmla="*/ 88072 w 603828"/>
                <a:gd name="connsiteY19" fmla="*/ 516795 h 588325"/>
                <a:gd name="connsiteX20" fmla="*/ 95917 w 603828"/>
                <a:gd name="connsiteY20" fmla="*/ 507948 h 588325"/>
                <a:gd name="connsiteX21" fmla="*/ 84275 w 603828"/>
                <a:gd name="connsiteY21" fmla="*/ 509970 h 588325"/>
                <a:gd name="connsiteX22" fmla="*/ 72634 w 603828"/>
                <a:gd name="connsiteY22" fmla="*/ 507948 h 588325"/>
                <a:gd name="connsiteX23" fmla="*/ 80226 w 603828"/>
                <a:gd name="connsiteY23" fmla="*/ 516795 h 588325"/>
                <a:gd name="connsiteX24" fmla="*/ 80479 w 603828"/>
                <a:gd name="connsiteY24" fmla="*/ 516795 h 588325"/>
                <a:gd name="connsiteX25" fmla="*/ 60486 w 603828"/>
                <a:gd name="connsiteY25" fmla="*/ 564818 h 588325"/>
                <a:gd name="connsiteX26" fmla="*/ 84206 w 603828"/>
                <a:gd name="connsiteY26" fmla="*/ 588256 h 588325"/>
                <a:gd name="connsiteX27" fmla="*/ 84149 w 603828"/>
                <a:gd name="connsiteY27" fmla="*/ 588262 h 588325"/>
                <a:gd name="connsiteX28" fmla="*/ 0 w 603828"/>
                <a:gd name="connsiteY28" fmla="*/ 567599 h 588325"/>
                <a:gd name="connsiteX29" fmla="*/ 63523 w 603828"/>
                <a:gd name="connsiteY29" fmla="*/ 503398 h 588325"/>
                <a:gd name="connsiteX30" fmla="*/ 37709 w 603828"/>
                <a:gd name="connsiteY30" fmla="*/ 454616 h 588325"/>
                <a:gd name="connsiteX31" fmla="*/ 84275 w 603828"/>
                <a:gd name="connsiteY31" fmla="*/ 408362 h 588325"/>
                <a:gd name="connsiteX32" fmla="*/ 84358 w 603828"/>
                <a:gd name="connsiteY32" fmla="*/ 384027 h 588325"/>
                <a:gd name="connsiteX33" fmla="*/ 84275 w 603828"/>
                <a:gd name="connsiteY33" fmla="*/ 384109 h 588325"/>
                <a:gd name="connsiteX34" fmla="*/ 84206 w 603828"/>
                <a:gd name="connsiteY34" fmla="*/ 384040 h 588325"/>
                <a:gd name="connsiteX35" fmla="*/ 513235 w 603828"/>
                <a:gd name="connsiteY35" fmla="*/ 330304 h 588325"/>
                <a:gd name="connsiteX36" fmla="*/ 513235 w 603828"/>
                <a:gd name="connsiteY36" fmla="*/ 374745 h 588325"/>
                <a:gd name="connsiteX37" fmla="*/ 587633 w 603828"/>
                <a:gd name="connsiteY37" fmla="*/ 374745 h 588325"/>
                <a:gd name="connsiteX38" fmla="*/ 587633 w 603828"/>
                <a:gd name="connsiteY38" fmla="*/ 330304 h 588325"/>
                <a:gd name="connsiteX39" fmla="*/ 207039 w 603828"/>
                <a:gd name="connsiteY39" fmla="*/ 321214 h 588325"/>
                <a:gd name="connsiteX40" fmla="*/ 603828 w 603828"/>
                <a:gd name="connsiteY40" fmla="*/ 321214 h 588325"/>
                <a:gd name="connsiteX41" fmla="*/ 603828 w 603828"/>
                <a:gd name="connsiteY41" fmla="*/ 384088 h 588325"/>
                <a:gd name="connsiteX42" fmla="*/ 207039 w 603828"/>
                <a:gd name="connsiteY42" fmla="*/ 384088 h 588325"/>
                <a:gd name="connsiteX43" fmla="*/ 84275 w 603828"/>
                <a:gd name="connsiteY43" fmla="*/ 204146 h 588325"/>
                <a:gd name="connsiteX44" fmla="*/ 130589 w 603828"/>
                <a:gd name="connsiteY44" fmla="*/ 250653 h 588325"/>
                <a:gd name="connsiteX45" fmla="*/ 105028 w 603828"/>
                <a:gd name="connsiteY45" fmla="*/ 299182 h 588325"/>
                <a:gd name="connsiteX46" fmla="*/ 168298 w 603828"/>
                <a:gd name="connsiteY46" fmla="*/ 363383 h 588325"/>
                <a:gd name="connsiteX47" fmla="*/ 142001 w 603828"/>
                <a:gd name="connsiteY47" fmla="*/ 378880 h 588325"/>
                <a:gd name="connsiteX48" fmla="*/ 84358 w 603828"/>
                <a:gd name="connsiteY48" fmla="*/ 384027 h 588325"/>
                <a:gd name="connsiteX49" fmla="*/ 107812 w 603828"/>
                <a:gd name="connsiteY49" fmla="*/ 360602 h 588325"/>
                <a:gd name="connsiteX50" fmla="*/ 87819 w 603828"/>
                <a:gd name="connsiteY50" fmla="*/ 312579 h 588325"/>
                <a:gd name="connsiteX51" fmla="*/ 88072 w 603828"/>
                <a:gd name="connsiteY51" fmla="*/ 312579 h 588325"/>
                <a:gd name="connsiteX52" fmla="*/ 95917 w 603828"/>
                <a:gd name="connsiteY52" fmla="*/ 303732 h 588325"/>
                <a:gd name="connsiteX53" fmla="*/ 84275 w 603828"/>
                <a:gd name="connsiteY53" fmla="*/ 306007 h 588325"/>
                <a:gd name="connsiteX54" fmla="*/ 72634 w 603828"/>
                <a:gd name="connsiteY54" fmla="*/ 303732 h 588325"/>
                <a:gd name="connsiteX55" fmla="*/ 80226 w 603828"/>
                <a:gd name="connsiteY55" fmla="*/ 312579 h 588325"/>
                <a:gd name="connsiteX56" fmla="*/ 80479 w 603828"/>
                <a:gd name="connsiteY56" fmla="*/ 312579 h 588325"/>
                <a:gd name="connsiteX57" fmla="*/ 60486 w 603828"/>
                <a:gd name="connsiteY57" fmla="*/ 360602 h 588325"/>
                <a:gd name="connsiteX58" fmla="*/ 84206 w 603828"/>
                <a:gd name="connsiteY58" fmla="*/ 384040 h 588325"/>
                <a:gd name="connsiteX59" fmla="*/ 84149 w 603828"/>
                <a:gd name="connsiteY59" fmla="*/ 384046 h 588325"/>
                <a:gd name="connsiteX60" fmla="*/ 0 w 603828"/>
                <a:gd name="connsiteY60" fmla="*/ 363383 h 588325"/>
                <a:gd name="connsiteX61" fmla="*/ 63523 w 603828"/>
                <a:gd name="connsiteY61" fmla="*/ 299182 h 588325"/>
                <a:gd name="connsiteX62" fmla="*/ 37709 w 603828"/>
                <a:gd name="connsiteY62" fmla="*/ 250653 h 588325"/>
                <a:gd name="connsiteX63" fmla="*/ 84275 w 603828"/>
                <a:gd name="connsiteY63" fmla="*/ 204146 h 588325"/>
                <a:gd name="connsiteX64" fmla="*/ 405434 w 603828"/>
                <a:gd name="connsiteY64" fmla="*/ 126351 h 588325"/>
                <a:gd name="connsiteX65" fmla="*/ 405434 w 603828"/>
                <a:gd name="connsiteY65" fmla="*/ 170842 h 588325"/>
                <a:gd name="connsiteX66" fmla="*/ 587633 w 603828"/>
                <a:gd name="connsiteY66" fmla="*/ 170842 h 588325"/>
                <a:gd name="connsiteX67" fmla="*/ 587633 w 603828"/>
                <a:gd name="connsiteY67" fmla="*/ 126351 h 588325"/>
                <a:gd name="connsiteX68" fmla="*/ 207039 w 603828"/>
                <a:gd name="connsiteY68" fmla="*/ 116998 h 588325"/>
                <a:gd name="connsiteX69" fmla="*/ 603828 w 603828"/>
                <a:gd name="connsiteY69" fmla="*/ 116998 h 588325"/>
                <a:gd name="connsiteX70" fmla="*/ 603828 w 603828"/>
                <a:gd name="connsiteY70" fmla="*/ 179942 h 588325"/>
                <a:gd name="connsiteX71" fmla="*/ 207039 w 603828"/>
                <a:gd name="connsiteY71" fmla="*/ 179942 h 588325"/>
                <a:gd name="connsiteX72" fmla="*/ 72634 w 603828"/>
                <a:gd name="connsiteY72" fmla="*/ 99816 h 588325"/>
                <a:gd name="connsiteX73" fmla="*/ 80226 w 603828"/>
                <a:gd name="connsiteY73" fmla="*/ 108661 h 588325"/>
                <a:gd name="connsiteX74" fmla="*/ 80479 w 603828"/>
                <a:gd name="connsiteY74" fmla="*/ 108661 h 588325"/>
                <a:gd name="connsiteX75" fmla="*/ 60486 w 603828"/>
                <a:gd name="connsiteY75" fmla="*/ 156421 h 588325"/>
                <a:gd name="connsiteX76" fmla="*/ 84275 w 603828"/>
                <a:gd name="connsiteY76" fmla="*/ 179922 h 588325"/>
                <a:gd name="connsiteX77" fmla="*/ 107812 w 603828"/>
                <a:gd name="connsiteY77" fmla="*/ 156421 h 588325"/>
                <a:gd name="connsiteX78" fmla="*/ 87819 w 603828"/>
                <a:gd name="connsiteY78" fmla="*/ 108661 h 588325"/>
                <a:gd name="connsiteX79" fmla="*/ 88072 w 603828"/>
                <a:gd name="connsiteY79" fmla="*/ 108661 h 588325"/>
                <a:gd name="connsiteX80" fmla="*/ 95917 w 603828"/>
                <a:gd name="connsiteY80" fmla="*/ 99816 h 588325"/>
                <a:gd name="connsiteX81" fmla="*/ 84275 w 603828"/>
                <a:gd name="connsiteY81" fmla="*/ 101838 h 588325"/>
                <a:gd name="connsiteX82" fmla="*/ 72634 w 603828"/>
                <a:gd name="connsiteY82" fmla="*/ 99816 h 588325"/>
                <a:gd name="connsiteX83" fmla="*/ 84275 w 603828"/>
                <a:gd name="connsiteY83" fmla="*/ 0 h 588325"/>
                <a:gd name="connsiteX84" fmla="*/ 130589 w 603828"/>
                <a:gd name="connsiteY84" fmla="*/ 46497 h 588325"/>
                <a:gd name="connsiteX85" fmla="*/ 105028 w 603828"/>
                <a:gd name="connsiteY85" fmla="*/ 95015 h 588325"/>
                <a:gd name="connsiteX86" fmla="*/ 168298 w 603828"/>
                <a:gd name="connsiteY86" fmla="*/ 159201 h 588325"/>
                <a:gd name="connsiteX87" fmla="*/ 0 w 603828"/>
                <a:gd name="connsiteY87" fmla="*/ 159201 h 588325"/>
                <a:gd name="connsiteX88" fmla="*/ 63523 w 603828"/>
                <a:gd name="connsiteY88" fmla="*/ 95015 h 588325"/>
                <a:gd name="connsiteX89" fmla="*/ 37709 w 603828"/>
                <a:gd name="connsiteY89" fmla="*/ 46497 h 588325"/>
                <a:gd name="connsiteX90" fmla="*/ 84275 w 603828"/>
                <a:gd name="connsiteY90" fmla="*/ 0 h 58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828" h="588325">
                  <a:moveTo>
                    <a:pt x="84358" y="588243"/>
                  </a:moveTo>
                  <a:lnTo>
                    <a:pt x="84275" y="588325"/>
                  </a:lnTo>
                  <a:lnTo>
                    <a:pt x="84206" y="588256"/>
                  </a:lnTo>
                  <a:close/>
                  <a:moveTo>
                    <a:pt x="310285" y="534495"/>
                  </a:moveTo>
                  <a:lnTo>
                    <a:pt x="310285" y="578957"/>
                  </a:lnTo>
                  <a:lnTo>
                    <a:pt x="587633" y="578957"/>
                  </a:lnTo>
                  <a:lnTo>
                    <a:pt x="587633" y="534495"/>
                  </a:lnTo>
                  <a:close/>
                  <a:moveTo>
                    <a:pt x="207039" y="525148"/>
                  </a:moveTo>
                  <a:lnTo>
                    <a:pt x="603828" y="525148"/>
                  </a:lnTo>
                  <a:lnTo>
                    <a:pt x="603828" y="588304"/>
                  </a:lnTo>
                  <a:lnTo>
                    <a:pt x="207039" y="588304"/>
                  </a:lnTo>
                  <a:close/>
                  <a:moveTo>
                    <a:pt x="84275" y="408362"/>
                  </a:moveTo>
                  <a:cubicBezTo>
                    <a:pt x="109836" y="408362"/>
                    <a:pt x="130589" y="429088"/>
                    <a:pt x="130589" y="454616"/>
                  </a:cubicBezTo>
                  <a:cubicBezTo>
                    <a:pt x="130589" y="472815"/>
                    <a:pt x="120213" y="493035"/>
                    <a:pt x="105028" y="503398"/>
                  </a:cubicBezTo>
                  <a:cubicBezTo>
                    <a:pt x="141471" y="512498"/>
                    <a:pt x="168298" y="544092"/>
                    <a:pt x="168298" y="567599"/>
                  </a:cubicBezTo>
                  <a:cubicBezTo>
                    <a:pt x="168298" y="574486"/>
                    <a:pt x="157779" y="579652"/>
                    <a:pt x="142001" y="583096"/>
                  </a:cubicBezTo>
                  <a:lnTo>
                    <a:pt x="84358" y="588243"/>
                  </a:lnTo>
                  <a:lnTo>
                    <a:pt x="107812" y="564818"/>
                  </a:lnTo>
                  <a:lnTo>
                    <a:pt x="87819" y="516795"/>
                  </a:lnTo>
                  <a:lnTo>
                    <a:pt x="88072" y="516795"/>
                  </a:lnTo>
                  <a:lnTo>
                    <a:pt x="95917" y="507948"/>
                  </a:lnTo>
                  <a:cubicBezTo>
                    <a:pt x="92121" y="509212"/>
                    <a:pt x="88325" y="509970"/>
                    <a:pt x="84275" y="509970"/>
                  </a:cubicBezTo>
                  <a:cubicBezTo>
                    <a:pt x="80226" y="509970"/>
                    <a:pt x="76177" y="509212"/>
                    <a:pt x="72634" y="507948"/>
                  </a:cubicBezTo>
                  <a:lnTo>
                    <a:pt x="80226" y="516795"/>
                  </a:lnTo>
                  <a:lnTo>
                    <a:pt x="80479" y="516795"/>
                  </a:lnTo>
                  <a:lnTo>
                    <a:pt x="60486" y="564818"/>
                  </a:lnTo>
                  <a:lnTo>
                    <a:pt x="84206" y="588256"/>
                  </a:lnTo>
                  <a:lnTo>
                    <a:pt x="84149" y="588262"/>
                  </a:lnTo>
                  <a:cubicBezTo>
                    <a:pt x="42074" y="588262"/>
                    <a:pt x="0" y="581374"/>
                    <a:pt x="0" y="567599"/>
                  </a:cubicBezTo>
                  <a:cubicBezTo>
                    <a:pt x="0" y="544092"/>
                    <a:pt x="27079" y="512498"/>
                    <a:pt x="63523" y="503398"/>
                  </a:cubicBezTo>
                  <a:cubicBezTo>
                    <a:pt x="48085" y="493035"/>
                    <a:pt x="37709" y="472815"/>
                    <a:pt x="37709" y="454616"/>
                  </a:cubicBezTo>
                  <a:cubicBezTo>
                    <a:pt x="37709" y="429088"/>
                    <a:pt x="58461" y="408362"/>
                    <a:pt x="84275" y="408362"/>
                  </a:cubicBezTo>
                  <a:close/>
                  <a:moveTo>
                    <a:pt x="84358" y="384027"/>
                  </a:moveTo>
                  <a:lnTo>
                    <a:pt x="84275" y="384109"/>
                  </a:lnTo>
                  <a:lnTo>
                    <a:pt x="84206" y="384040"/>
                  </a:lnTo>
                  <a:close/>
                  <a:moveTo>
                    <a:pt x="513235" y="330304"/>
                  </a:moveTo>
                  <a:lnTo>
                    <a:pt x="513235" y="374745"/>
                  </a:lnTo>
                  <a:lnTo>
                    <a:pt x="587633" y="374745"/>
                  </a:lnTo>
                  <a:lnTo>
                    <a:pt x="587633" y="330304"/>
                  </a:lnTo>
                  <a:close/>
                  <a:moveTo>
                    <a:pt x="207039" y="321214"/>
                  </a:moveTo>
                  <a:lnTo>
                    <a:pt x="603828" y="321214"/>
                  </a:lnTo>
                  <a:lnTo>
                    <a:pt x="603828" y="384088"/>
                  </a:lnTo>
                  <a:lnTo>
                    <a:pt x="207039" y="384088"/>
                  </a:lnTo>
                  <a:close/>
                  <a:moveTo>
                    <a:pt x="84275" y="204146"/>
                  </a:moveTo>
                  <a:cubicBezTo>
                    <a:pt x="109836" y="204146"/>
                    <a:pt x="130589" y="224872"/>
                    <a:pt x="130589" y="250653"/>
                  </a:cubicBezTo>
                  <a:cubicBezTo>
                    <a:pt x="130589" y="268852"/>
                    <a:pt x="120213" y="289072"/>
                    <a:pt x="105028" y="299182"/>
                  </a:cubicBezTo>
                  <a:cubicBezTo>
                    <a:pt x="141471" y="308282"/>
                    <a:pt x="168298" y="339876"/>
                    <a:pt x="168298" y="363383"/>
                  </a:cubicBezTo>
                  <a:cubicBezTo>
                    <a:pt x="168298" y="370271"/>
                    <a:pt x="157779" y="375436"/>
                    <a:pt x="142001" y="378880"/>
                  </a:cubicBezTo>
                  <a:lnTo>
                    <a:pt x="84358" y="384027"/>
                  </a:lnTo>
                  <a:lnTo>
                    <a:pt x="107812" y="360602"/>
                  </a:lnTo>
                  <a:lnTo>
                    <a:pt x="87819" y="312579"/>
                  </a:lnTo>
                  <a:lnTo>
                    <a:pt x="88072" y="312579"/>
                  </a:lnTo>
                  <a:lnTo>
                    <a:pt x="95917" y="303732"/>
                  </a:lnTo>
                  <a:cubicBezTo>
                    <a:pt x="92121" y="305249"/>
                    <a:pt x="88325" y="306007"/>
                    <a:pt x="84275" y="306007"/>
                  </a:cubicBezTo>
                  <a:cubicBezTo>
                    <a:pt x="80226" y="306007"/>
                    <a:pt x="76177" y="305249"/>
                    <a:pt x="72634" y="303732"/>
                  </a:cubicBezTo>
                  <a:lnTo>
                    <a:pt x="80226" y="312579"/>
                  </a:lnTo>
                  <a:lnTo>
                    <a:pt x="80479" y="312579"/>
                  </a:lnTo>
                  <a:lnTo>
                    <a:pt x="60486" y="360602"/>
                  </a:lnTo>
                  <a:lnTo>
                    <a:pt x="84206" y="384040"/>
                  </a:lnTo>
                  <a:lnTo>
                    <a:pt x="84149" y="384046"/>
                  </a:lnTo>
                  <a:cubicBezTo>
                    <a:pt x="42074" y="384046"/>
                    <a:pt x="0" y="377158"/>
                    <a:pt x="0" y="363383"/>
                  </a:cubicBezTo>
                  <a:cubicBezTo>
                    <a:pt x="0" y="339876"/>
                    <a:pt x="27079" y="308282"/>
                    <a:pt x="63523" y="299182"/>
                  </a:cubicBezTo>
                  <a:cubicBezTo>
                    <a:pt x="48085" y="289072"/>
                    <a:pt x="37709" y="268852"/>
                    <a:pt x="37709" y="250653"/>
                  </a:cubicBezTo>
                  <a:cubicBezTo>
                    <a:pt x="37709" y="224872"/>
                    <a:pt x="58461" y="204146"/>
                    <a:pt x="84275" y="204146"/>
                  </a:cubicBezTo>
                  <a:close/>
                  <a:moveTo>
                    <a:pt x="405434" y="126351"/>
                  </a:moveTo>
                  <a:lnTo>
                    <a:pt x="405434" y="170842"/>
                  </a:lnTo>
                  <a:lnTo>
                    <a:pt x="587633" y="170842"/>
                  </a:lnTo>
                  <a:lnTo>
                    <a:pt x="587633" y="126351"/>
                  </a:lnTo>
                  <a:close/>
                  <a:moveTo>
                    <a:pt x="207039" y="116998"/>
                  </a:moveTo>
                  <a:lnTo>
                    <a:pt x="603828" y="116998"/>
                  </a:lnTo>
                  <a:lnTo>
                    <a:pt x="603828" y="179942"/>
                  </a:lnTo>
                  <a:lnTo>
                    <a:pt x="207039" y="179942"/>
                  </a:lnTo>
                  <a:close/>
                  <a:moveTo>
                    <a:pt x="72634" y="99816"/>
                  </a:moveTo>
                  <a:lnTo>
                    <a:pt x="80226" y="108661"/>
                  </a:lnTo>
                  <a:lnTo>
                    <a:pt x="80479" y="108661"/>
                  </a:lnTo>
                  <a:lnTo>
                    <a:pt x="60486" y="156421"/>
                  </a:lnTo>
                  <a:lnTo>
                    <a:pt x="84275" y="179922"/>
                  </a:lnTo>
                  <a:lnTo>
                    <a:pt x="107812" y="156421"/>
                  </a:lnTo>
                  <a:lnTo>
                    <a:pt x="87819" y="108661"/>
                  </a:lnTo>
                  <a:lnTo>
                    <a:pt x="88072" y="108661"/>
                  </a:lnTo>
                  <a:lnTo>
                    <a:pt x="95917" y="99816"/>
                  </a:lnTo>
                  <a:cubicBezTo>
                    <a:pt x="92121" y="101080"/>
                    <a:pt x="88325" y="101838"/>
                    <a:pt x="84275" y="101838"/>
                  </a:cubicBezTo>
                  <a:cubicBezTo>
                    <a:pt x="80226" y="101838"/>
                    <a:pt x="76177" y="101080"/>
                    <a:pt x="72634" y="99816"/>
                  </a:cubicBezTo>
                  <a:close/>
                  <a:moveTo>
                    <a:pt x="84275" y="0"/>
                  </a:moveTo>
                  <a:cubicBezTo>
                    <a:pt x="109836" y="0"/>
                    <a:pt x="130589" y="20974"/>
                    <a:pt x="130589" y="46497"/>
                  </a:cubicBezTo>
                  <a:cubicBezTo>
                    <a:pt x="130589" y="64691"/>
                    <a:pt x="120213" y="84907"/>
                    <a:pt x="105028" y="95015"/>
                  </a:cubicBezTo>
                  <a:cubicBezTo>
                    <a:pt x="141471" y="104365"/>
                    <a:pt x="168298" y="135953"/>
                    <a:pt x="168298" y="159201"/>
                  </a:cubicBezTo>
                  <a:cubicBezTo>
                    <a:pt x="168298" y="186998"/>
                    <a:pt x="0" y="186998"/>
                    <a:pt x="0" y="159201"/>
                  </a:cubicBezTo>
                  <a:cubicBezTo>
                    <a:pt x="0" y="135953"/>
                    <a:pt x="27079" y="104365"/>
                    <a:pt x="63523" y="95015"/>
                  </a:cubicBezTo>
                  <a:cubicBezTo>
                    <a:pt x="48085" y="84907"/>
                    <a:pt x="37709" y="64691"/>
                    <a:pt x="37709" y="46497"/>
                  </a:cubicBezTo>
                  <a:cubicBezTo>
                    <a:pt x="37709" y="20974"/>
                    <a:pt x="58461" y="0"/>
                    <a:pt x="84275" y="0"/>
                  </a:cubicBezTo>
                  <a:close/>
                </a:path>
              </a:pathLst>
            </a:custGeom>
            <a:solidFill>
              <a:schemeClr val="bg1"/>
            </a:soli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grpSp>
      <p:grpSp>
        <p:nvGrpSpPr>
          <p:cNvPr id="46" name="Group 11">
            <a:extLst>
              <a:ext uri="{FF2B5EF4-FFF2-40B4-BE49-F238E27FC236}">
                <a16:creationId xmlns:a16="http://schemas.microsoft.com/office/drawing/2014/main" xmlns:mc="http://schemas.openxmlformats.org/markup-compatibility/2006" xmlns:p14="http://schemas.microsoft.com/office/powerpoint/2010/main" xmlns="" id="{0517D8CF-1DEA-439E-B1BB-E0AE27A38CAB}"/>
              </a:ext>
            </a:extLst>
          </p:cNvPr>
          <p:cNvGrpSpPr/>
          <p:nvPr/>
        </p:nvGrpSpPr>
        <p:grpSpPr>
          <a:xfrm>
            <a:off x="4253225" y="1285145"/>
            <a:ext cx="637551" cy="637551"/>
            <a:chOff x="1713255" y="2715835"/>
            <a:chExt cx="850068" cy="850068"/>
          </a:xfrm>
          <a:effectLst>
            <a:outerShdw blurRad="50800" dist="38100" dir="2700000" algn="tl" rotWithShape="0">
              <a:prstClr val="black">
                <a:alpha val="40000"/>
              </a:prstClr>
            </a:outerShdw>
          </a:effectLst>
        </p:grpSpPr>
        <p:sp>
          <p:nvSpPr>
            <p:cNvPr id="47" name="椭圆 46">
              <a:extLst>
                <a:ext uri="{FF2B5EF4-FFF2-40B4-BE49-F238E27FC236}">
                  <a16:creationId xmlns:a16="http://schemas.microsoft.com/office/drawing/2014/main" xmlns:mc="http://schemas.openxmlformats.org/markup-compatibility/2006" xmlns:p14="http://schemas.microsoft.com/office/powerpoint/2010/main" xmlns="" id="{A3EBE095-F9EF-4A67-9156-B8085B2F3C2D}"/>
                </a:ext>
              </a:extLst>
            </p:cNvPr>
            <p:cNvSpPr/>
            <p:nvPr/>
          </p:nvSpPr>
          <p:spPr>
            <a:xfrm>
              <a:off x="1713255" y="2715835"/>
              <a:ext cx="850068" cy="850068"/>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sp>
          <p:nvSpPr>
            <p:cNvPr id="48" name="Oval 13">
              <a:extLst>
                <a:ext uri="{FF2B5EF4-FFF2-40B4-BE49-F238E27FC236}">
                  <a16:creationId xmlns:a16="http://schemas.microsoft.com/office/drawing/2014/main" xmlns:mc="http://schemas.openxmlformats.org/markup-compatibility/2006" xmlns:p14="http://schemas.microsoft.com/office/powerpoint/2010/main" xmlns="" id="{280E8BE0-E25A-48E0-A640-F6C7A4B7E801}"/>
                </a:ext>
              </a:extLst>
            </p:cNvPr>
            <p:cNvSpPr/>
            <p:nvPr/>
          </p:nvSpPr>
          <p:spPr>
            <a:xfrm>
              <a:off x="1956520" y="2996940"/>
              <a:ext cx="363538" cy="287857"/>
            </a:xfrm>
            <a:custGeom>
              <a:avLst/>
              <a:gdLst>
                <a:gd name="connsiteX0" fmla="*/ 66529 w 609120"/>
                <a:gd name="connsiteY0" fmla="*/ 352898 h 482315"/>
                <a:gd name="connsiteX1" fmla="*/ 542591 w 609120"/>
                <a:gd name="connsiteY1" fmla="*/ 352898 h 482315"/>
                <a:gd name="connsiteX2" fmla="*/ 609120 w 609120"/>
                <a:gd name="connsiteY2" fmla="*/ 452184 h 482315"/>
                <a:gd name="connsiteX3" fmla="*/ 609120 w 609120"/>
                <a:gd name="connsiteY3" fmla="*/ 482315 h 482315"/>
                <a:gd name="connsiteX4" fmla="*/ 0 w 609120"/>
                <a:gd name="connsiteY4" fmla="*/ 482315 h 482315"/>
                <a:gd name="connsiteX5" fmla="*/ 0 w 609120"/>
                <a:gd name="connsiteY5" fmla="*/ 452184 h 482315"/>
                <a:gd name="connsiteX6" fmla="*/ 278451 w 609120"/>
                <a:gd name="connsiteY6" fmla="*/ 214237 h 482315"/>
                <a:gd name="connsiteX7" fmla="*/ 447314 w 609120"/>
                <a:gd name="connsiteY7" fmla="*/ 214237 h 482315"/>
                <a:gd name="connsiteX8" fmla="*/ 447314 w 609120"/>
                <a:gd name="connsiteY8" fmla="*/ 232866 h 482315"/>
                <a:gd name="connsiteX9" fmla="*/ 278451 w 609120"/>
                <a:gd name="connsiteY9" fmla="*/ 232866 h 482315"/>
                <a:gd name="connsiteX10" fmla="*/ 156937 w 609120"/>
                <a:gd name="connsiteY10" fmla="*/ 214237 h 482315"/>
                <a:gd name="connsiteX11" fmla="*/ 235970 w 609120"/>
                <a:gd name="connsiteY11" fmla="*/ 214237 h 482315"/>
                <a:gd name="connsiteX12" fmla="*/ 235970 w 609120"/>
                <a:gd name="connsiteY12" fmla="*/ 232866 h 482315"/>
                <a:gd name="connsiteX13" fmla="*/ 156937 w 609120"/>
                <a:gd name="connsiteY13" fmla="*/ 232866 h 482315"/>
                <a:gd name="connsiteX14" fmla="*/ 278451 w 609120"/>
                <a:gd name="connsiteY14" fmla="*/ 157149 h 482315"/>
                <a:gd name="connsiteX15" fmla="*/ 447314 w 609120"/>
                <a:gd name="connsiteY15" fmla="*/ 157149 h 482315"/>
                <a:gd name="connsiteX16" fmla="*/ 447314 w 609120"/>
                <a:gd name="connsiteY16" fmla="*/ 175778 h 482315"/>
                <a:gd name="connsiteX17" fmla="*/ 278451 w 609120"/>
                <a:gd name="connsiteY17" fmla="*/ 175778 h 482315"/>
                <a:gd name="connsiteX18" fmla="*/ 156937 w 609120"/>
                <a:gd name="connsiteY18" fmla="*/ 157149 h 482315"/>
                <a:gd name="connsiteX19" fmla="*/ 235970 w 609120"/>
                <a:gd name="connsiteY19" fmla="*/ 157149 h 482315"/>
                <a:gd name="connsiteX20" fmla="*/ 235970 w 609120"/>
                <a:gd name="connsiteY20" fmla="*/ 175778 h 482315"/>
                <a:gd name="connsiteX21" fmla="*/ 156937 w 609120"/>
                <a:gd name="connsiteY21" fmla="*/ 175778 h 482315"/>
                <a:gd name="connsiteX22" fmla="*/ 278451 w 609120"/>
                <a:gd name="connsiteY22" fmla="*/ 99991 h 482315"/>
                <a:gd name="connsiteX23" fmla="*/ 447314 w 609120"/>
                <a:gd name="connsiteY23" fmla="*/ 99991 h 482315"/>
                <a:gd name="connsiteX24" fmla="*/ 447314 w 609120"/>
                <a:gd name="connsiteY24" fmla="*/ 118691 h 482315"/>
                <a:gd name="connsiteX25" fmla="*/ 278451 w 609120"/>
                <a:gd name="connsiteY25" fmla="*/ 118691 h 482315"/>
                <a:gd name="connsiteX26" fmla="*/ 156937 w 609120"/>
                <a:gd name="connsiteY26" fmla="*/ 99991 h 482315"/>
                <a:gd name="connsiteX27" fmla="*/ 235970 w 609120"/>
                <a:gd name="connsiteY27" fmla="*/ 99991 h 482315"/>
                <a:gd name="connsiteX28" fmla="*/ 235970 w 609120"/>
                <a:gd name="connsiteY28" fmla="*/ 118691 h 482315"/>
                <a:gd name="connsiteX29" fmla="*/ 156937 w 609120"/>
                <a:gd name="connsiteY29" fmla="*/ 118691 h 482315"/>
                <a:gd name="connsiteX30" fmla="*/ 116312 w 609120"/>
                <a:gd name="connsiteY30" fmla="*/ 41471 h 482315"/>
                <a:gd name="connsiteX31" fmla="*/ 116312 w 609120"/>
                <a:gd name="connsiteY31" fmla="*/ 288120 h 482315"/>
                <a:gd name="connsiteX32" fmla="*/ 493160 w 609120"/>
                <a:gd name="connsiteY32" fmla="*/ 288120 h 482315"/>
                <a:gd name="connsiteX33" fmla="*/ 493160 w 609120"/>
                <a:gd name="connsiteY33" fmla="*/ 41471 h 482315"/>
                <a:gd name="connsiteX34" fmla="*/ 66684 w 609120"/>
                <a:gd name="connsiteY34" fmla="*/ 0 h 482315"/>
                <a:gd name="connsiteX35" fmla="*/ 542788 w 609120"/>
                <a:gd name="connsiteY35" fmla="*/ 0 h 482315"/>
                <a:gd name="connsiteX36" fmla="*/ 542788 w 609120"/>
                <a:gd name="connsiteY36" fmla="*/ 329682 h 482315"/>
                <a:gd name="connsiteX37" fmla="*/ 66684 w 609120"/>
                <a:gd name="connsiteY37" fmla="*/ 329682 h 4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120" h="482315">
                  <a:moveTo>
                    <a:pt x="66529" y="352898"/>
                  </a:moveTo>
                  <a:lnTo>
                    <a:pt x="542591" y="352898"/>
                  </a:lnTo>
                  <a:lnTo>
                    <a:pt x="609120" y="452184"/>
                  </a:lnTo>
                  <a:lnTo>
                    <a:pt x="609120" y="482315"/>
                  </a:lnTo>
                  <a:lnTo>
                    <a:pt x="0" y="482315"/>
                  </a:lnTo>
                  <a:lnTo>
                    <a:pt x="0" y="452184"/>
                  </a:lnTo>
                  <a:close/>
                  <a:moveTo>
                    <a:pt x="278451" y="214237"/>
                  </a:moveTo>
                  <a:lnTo>
                    <a:pt x="447314" y="214237"/>
                  </a:lnTo>
                  <a:lnTo>
                    <a:pt x="447314" y="232866"/>
                  </a:lnTo>
                  <a:lnTo>
                    <a:pt x="278451" y="232866"/>
                  </a:lnTo>
                  <a:close/>
                  <a:moveTo>
                    <a:pt x="156937" y="214237"/>
                  </a:moveTo>
                  <a:lnTo>
                    <a:pt x="235970" y="214237"/>
                  </a:lnTo>
                  <a:lnTo>
                    <a:pt x="235970" y="232866"/>
                  </a:lnTo>
                  <a:lnTo>
                    <a:pt x="156937" y="232866"/>
                  </a:lnTo>
                  <a:close/>
                  <a:moveTo>
                    <a:pt x="278451" y="157149"/>
                  </a:moveTo>
                  <a:lnTo>
                    <a:pt x="447314" y="157149"/>
                  </a:lnTo>
                  <a:lnTo>
                    <a:pt x="447314" y="175778"/>
                  </a:lnTo>
                  <a:lnTo>
                    <a:pt x="278451" y="175778"/>
                  </a:lnTo>
                  <a:close/>
                  <a:moveTo>
                    <a:pt x="156937" y="157149"/>
                  </a:moveTo>
                  <a:lnTo>
                    <a:pt x="235970" y="157149"/>
                  </a:lnTo>
                  <a:lnTo>
                    <a:pt x="235970" y="175778"/>
                  </a:lnTo>
                  <a:lnTo>
                    <a:pt x="156937" y="175778"/>
                  </a:lnTo>
                  <a:close/>
                  <a:moveTo>
                    <a:pt x="278451" y="99991"/>
                  </a:moveTo>
                  <a:lnTo>
                    <a:pt x="447314" y="99991"/>
                  </a:lnTo>
                  <a:lnTo>
                    <a:pt x="447314" y="118691"/>
                  </a:lnTo>
                  <a:lnTo>
                    <a:pt x="278451" y="118691"/>
                  </a:lnTo>
                  <a:close/>
                  <a:moveTo>
                    <a:pt x="156937" y="99991"/>
                  </a:moveTo>
                  <a:lnTo>
                    <a:pt x="235970" y="99991"/>
                  </a:lnTo>
                  <a:lnTo>
                    <a:pt x="235970" y="118691"/>
                  </a:lnTo>
                  <a:lnTo>
                    <a:pt x="156937" y="118691"/>
                  </a:lnTo>
                  <a:close/>
                  <a:moveTo>
                    <a:pt x="116312" y="41471"/>
                  </a:moveTo>
                  <a:lnTo>
                    <a:pt x="116312" y="288120"/>
                  </a:lnTo>
                  <a:lnTo>
                    <a:pt x="493160" y="288120"/>
                  </a:lnTo>
                  <a:lnTo>
                    <a:pt x="493160" y="41471"/>
                  </a:lnTo>
                  <a:close/>
                  <a:moveTo>
                    <a:pt x="66684" y="0"/>
                  </a:moveTo>
                  <a:lnTo>
                    <a:pt x="542788" y="0"/>
                  </a:lnTo>
                  <a:lnTo>
                    <a:pt x="542788" y="329682"/>
                  </a:lnTo>
                  <a:lnTo>
                    <a:pt x="66684" y="329682"/>
                  </a:lnTo>
                  <a:close/>
                </a:path>
              </a:pathLst>
            </a:custGeom>
            <a:solidFill>
              <a:schemeClr val="bg1"/>
            </a:soli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grpSp>
      <p:grpSp>
        <p:nvGrpSpPr>
          <p:cNvPr id="49" name="Group 14">
            <a:extLst>
              <a:ext uri="{FF2B5EF4-FFF2-40B4-BE49-F238E27FC236}">
                <a16:creationId xmlns:a16="http://schemas.microsoft.com/office/drawing/2014/main" xmlns:mc="http://schemas.openxmlformats.org/markup-compatibility/2006" xmlns:p14="http://schemas.microsoft.com/office/powerpoint/2010/main" xmlns="" id="{71876095-C132-4345-B9F0-950D72ED7613}"/>
              </a:ext>
            </a:extLst>
          </p:cNvPr>
          <p:cNvGrpSpPr/>
          <p:nvPr/>
        </p:nvGrpSpPr>
        <p:grpSpPr>
          <a:xfrm>
            <a:off x="6791639" y="1285145"/>
            <a:ext cx="637551" cy="637551"/>
            <a:chOff x="1713255" y="2715835"/>
            <a:chExt cx="850068" cy="850068"/>
          </a:xfrm>
          <a:effectLst>
            <a:outerShdw blurRad="50800" dist="38100" dir="2700000" algn="tl" rotWithShape="0">
              <a:prstClr val="black">
                <a:alpha val="40000"/>
              </a:prstClr>
            </a:outerShdw>
          </a:effectLst>
        </p:grpSpPr>
        <p:sp>
          <p:nvSpPr>
            <p:cNvPr id="50" name="椭圆 49">
              <a:extLst>
                <a:ext uri="{FF2B5EF4-FFF2-40B4-BE49-F238E27FC236}">
                  <a16:creationId xmlns:a16="http://schemas.microsoft.com/office/drawing/2014/main" xmlns:mc="http://schemas.openxmlformats.org/markup-compatibility/2006" xmlns:p14="http://schemas.microsoft.com/office/powerpoint/2010/main" xmlns="" id="{90FC4665-26F1-43E9-9AE4-51A1B4D16185}"/>
                </a:ext>
              </a:extLst>
            </p:cNvPr>
            <p:cNvSpPr/>
            <p:nvPr/>
          </p:nvSpPr>
          <p:spPr>
            <a:xfrm>
              <a:off x="1713255" y="2715835"/>
              <a:ext cx="850068" cy="850068"/>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sp>
          <p:nvSpPr>
            <p:cNvPr id="51" name="Oval 16">
              <a:extLst>
                <a:ext uri="{FF2B5EF4-FFF2-40B4-BE49-F238E27FC236}">
                  <a16:creationId xmlns:a16="http://schemas.microsoft.com/office/drawing/2014/main" xmlns:mc="http://schemas.openxmlformats.org/markup-compatibility/2006" xmlns:p14="http://schemas.microsoft.com/office/powerpoint/2010/main" xmlns="" id="{1FE1BBDF-EDB7-4E03-A554-D4A47E4BE93C}"/>
                </a:ext>
              </a:extLst>
            </p:cNvPr>
            <p:cNvSpPr/>
            <p:nvPr/>
          </p:nvSpPr>
          <p:spPr>
            <a:xfrm>
              <a:off x="1990155" y="2959100"/>
              <a:ext cx="296267" cy="363538"/>
            </a:xfrm>
            <a:custGeom>
              <a:avLst/>
              <a:gdLst>
                <a:gd name="T0" fmla="*/ 5283 w 5555"/>
                <a:gd name="T1" fmla="*/ 0 h 6827"/>
                <a:gd name="T2" fmla="*/ 272 w 5555"/>
                <a:gd name="T3" fmla="*/ 0 h 6827"/>
                <a:gd name="T4" fmla="*/ 0 w 5555"/>
                <a:gd name="T5" fmla="*/ 272 h 6827"/>
                <a:gd name="T6" fmla="*/ 0 w 5555"/>
                <a:gd name="T7" fmla="*/ 6554 h 6827"/>
                <a:gd name="T8" fmla="*/ 272 w 5555"/>
                <a:gd name="T9" fmla="*/ 6827 h 6827"/>
                <a:gd name="T10" fmla="*/ 3885 w 5555"/>
                <a:gd name="T11" fmla="*/ 6827 h 6827"/>
                <a:gd name="T12" fmla="*/ 4077 w 5555"/>
                <a:gd name="T13" fmla="*/ 6747 h 6827"/>
                <a:gd name="T14" fmla="*/ 5475 w 5555"/>
                <a:gd name="T15" fmla="*/ 5349 h 6827"/>
                <a:gd name="T16" fmla="*/ 5555 w 5555"/>
                <a:gd name="T17" fmla="*/ 5157 h 6827"/>
                <a:gd name="T18" fmla="*/ 5555 w 5555"/>
                <a:gd name="T19" fmla="*/ 272 h 6827"/>
                <a:gd name="T20" fmla="*/ 5283 w 5555"/>
                <a:gd name="T21" fmla="*/ 0 h 6827"/>
                <a:gd name="T22" fmla="*/ 2621 w 5555"/>
                <a:gd name="T23" fmla="*/ 5123 h 6827"/>
                <a:gd name="T24" fmla="*/ 2213 w 5555"/>
                <a:gd name="T25" fmla="*/ 5123 h 6827"/>
                <a:gd name="T26" fmla="*/ 2213 w 5555"/>
                <a:gd name="T27" fmla="*/ 5531 h 6827"/>
                <a:gd name="T28" fmla="*/ 1941 w 5555"/>
                <a:gd name="T29" fmla="*/ 5803 h 6827"/>
                <a:gd name="T30" fmla="*/ 1669 w 5555"/>
                <a:gd name="T31" fmla="*/ 5531 h 6827"/>
                <a:gd name="T32" fmla="*/ 1669 w 5555"/>
                <a:gd name="T33" fmla="*/ 5123 h 6827"/>
                <a:gd name="T34" fmla="*/ 1261 w 5555"/>
                <a:gd name="T35" fmla="*/ 5123 h 6827"/>
                <a:gd name="T36" fmla="*/ 988 w 5555"/>
                <a:gd name="T37" fmla="*/ 4850 h 6827"/>
                <a:gd name="T38" fmla="*/ 1261 w 5555"/>
                <a:gd name="T39" fmla="*/ 4578 h 6827"/>
                <a:gd name="T40" fmla="*/ 1669 w 5555"/>
                <a:gd name="T41" fmla="*/ 4578 h 6827"/>
                <a:gd name="T42" fmla="*/ 1669 w 5555"/>
                <a:gd name="T43" fmla="*/ 4170 h 6827"/>
                <a:gd name="T44" fmla="*/ 1941 w 5555"/>
                <a:gd name="T45" fmla="*/ 3898 h 6827"/>
                <a:gd name="T46" fmla="*/ 2213 w 5555"/>
                <a:gd name="T47" fmla="*/ 4170 h 6827"/>
                <a:gd name="T48" fmla="*/ 2213 w 5555"/>
                <a:gd name="T49" fmla="*/ 4578 h 6827"/>
                <a:gd name="T50" fmla="*/ 2621 w 5555"/>
                <a:gd name="T51" fmla="*/ 4578 h 6827"/>
                <a:gd name="T52" fmla="*/ 2894 w 5555"/>
                <a:gd name="T53" fmla="*/ 4850 h 6827"/>
                <a:gd name="T54" fmla="*/ 2621 w 5555"/>
                <a:gd name="T55" fmla="*/ 5123 h 6827"/>
                <a:gd name="T56" fmla="*/ 2668 w 5555"/>
                <a:gd name="T57" fmla="*/ 3322 h 6827"/>
                <a:gd name="T58" fmla="*/ 1261 w 5555"/>
                <a:gd name="T59" fmla="*/ 3322 h 6827"/>
                <a:gd name="T60" fmla="*/ 988 w 5555"/>
                <a:gd name="T61" fmla="*/ 3050 h 6827"/>
                <a:gd name="T62" fmla="*/ 1261 w 5555"/>
                <a:gd name="T63" fmla="*/ 2777 h 6827"/>
                <a:gd name="T64" fmla="*/ 2668 w 5555"/>
                <a:gd name="T65" fmla="*/ 2777 h 6827"/>
                <a:gd name="T66" fmla="*/ 2941 w 5555"/>
                <a:gd name="T67" fmla="*/ 3050 h 6827"/>
                <a:gd name="T68" fmla="*/ 2668 w 5555"/>
                <a:gd name="T69" fmla="*/ 3322 h 6827"/>
                <a:gd name="T70" fmla="*/ 4294 w 5555"/>
                <a:gd name="T71" fmla="*/ 2486 h 6827"/>
                <a:gd name="T72" fmla="*/ 1261 w 5555"/>
                <a:gd name="T73" fmla="*/ 2486 h 6827"/>
                <a:gd name="T74" fmla="*/ 988 w 5555"/>
                <a:gd name="T75" fmla="*/ 2214 h 6827"/>
                <a:gd name="T76" fmla="*/ 1261 w 5555"/>
                <a:gd name="T77" fmla="*/ 1942 h 6827"/>
                <a:gd name="T78" fmla="*/ 4294 w 5555"/>
                <a:gd name="T79" fmla="*/ 1942 h 6827"/>
                <a:gd name="T80" fmla="*/ 4566 w 5555"/>
                <a:gd name="T81" fmla="*/ 2214 h 6827"/>
                <a:gd name="T82" fmla="*/ 4294 w 5555"/>
                <a:gd name="T83" fmla="*/ 2486 h 6827"/>
                <a:gd name="T84" fmla="*/ 4294 w 5555"/>
                <a:gd name="T85" fmla="*/ 1650 h 6827"/>
                <a:gd name="T86" fmla="*/ 1261 w 5555"/>
                <a:gd name="T87" fmla="*/ 1650 h 6827"/>
                <a:gd name="T88" fmla="*/ 988 w 5555"/>
                <a:gd name="T89" fmla="*/ 1378 h 6827"/>
                <a:gd name="T90" fmla="*/ 1261 w 5555"/>
                <a:gd name="T91" fmla="*/ 1106 h 6827"/>
                <a:gd name="T92" fmla="*/ 4294 w 5555"/>
                <a:gd name="T93" fmla="*/ 1106 h 6827"/>
                <a:gd name="T94" fmla="*/ 4566 w 5555"/>
                <a:gd name="T95" fmla="*/ 1378 h 6827"/>
                <a:gd name="T96" fmla="*/ 4294 w 5555"/>
                <a:gd name="T97" fmla="*/ 1650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55" h="6827">
                  <a:moveTo>
                    <a:pt x="5283" y="0"/>
                  </a:moveTo>
                  <a:lnTo>
                    <a:pt x="272" y="0"/>
                  </a:lnTo>
                  <a:cubicBezTo>
                    <a:pt x="122" y="0"/>
                    <a:pt x="0" y="122"/>
                    <a:pt x="0" y="272"/>
                  </a:cubicBezTo>
                  <a:lnTo>
                    <a:pt x="0" y="6554"/>
                  </a:lnTo>
                  <a:cubicBezTo>
                    <a:pt x="0" y="6705"/>
                    <a:pt x="122" y="6827"/>
                    <a:pt x="272" y="6827"/>
                  </a:cubicBezTo>
                  <a:lnTo>
                    <a:pt x="3885" y="6827"/>
                  </a:lnTo>
                  <a:cubicBezTo>
                    <a:pt x="3957" y="6827"/>
                    <a:pt x="4026" y="6798"/>
                    <a:pt x="4077" y="6747"/>
                  </a:cubicBezTo>
                  <a:lnTo>
                    <a:pt x="5475" y="5349"/>
                  </a:lnTo>
                  <a:cubicBezTo>
                    <a:pt x="5526" y="5298"/>
                    <a:pt x="5555" y="5229"/>
                    <a:pt x="5555" y="5157"/>
                  </a:cubicBezTo>
                  <a:lnTo>
                    <a:pt x="5555" y="272"/>
                  </a:lnTo>
                  <a:cubicBezTo>
                    <a:pt x="5555" y="122"/>
                    <a:pt x="5433" y="0"/>
                    <a:pt x="5283" y="0"/>
                  </a:cubicBezTo>
                  <a:close/>
                  <a:moveTo>
                    <a:pt x="2621" y="5123"/>
                  </a:moveTo>
                  <a:lnTo>
                    <a:pt x="2213" y="5123"/>
                  </a:lnTo>
                  <a:lnTo>
                    <a:pt x="2213" y="5531"/>
                  </a:lnTo>
                  <a:cubicBezTo>
                    <a:pt x="2213" y="5681"/>
                    <a:pt x="2091" y="5803"/>
                    <a:pt x="1941" y="5803"/>
                  </a:cubicBezTo>
                  <a:cubicBezTo>
                    <a:pt x="1791" y="5803"/>
                    <a:pt x="1669" y="5681"/>
                    <a:pt x="1669" y="5531"/>
                  </a:cubicBezTo>
                  <a:lnTo>
                    <a:pt x="1669" y="5123"/>
                  </a:lnTo>
                  <a:lnTo>
                    <a:pt x="1261" y="5123"/>
                  </a:lnTo>
                  <a:cubicBezTo>
                    <a:pt x="1110" y="5123"/>
                    <a:pt x="988" y="5001"/>
                    <a:pt x="988" y="4850"/>
                  </a:cubicBezTo>
                  <a:cubicBezTo>
                    <a:pt x="988" y="4700"/>
                    <a:pt x="1110" y="4578"/>
                    <a:pt x="1261" y="4578"/>
                  </a:cubicBezTo>
                  <a:lnTo>
                    <a:pt x="1669" y="4578"/>
                  </a:lnTo>
                  <a:lnTo>
                    <a:pt x="1669" y="4170"/>
                  </a:lnTo>
                  <a:cubicBezTo>
                    <a:pt x="1669" y="4019"/>
                    <a:pt x="1791" y="3898"/>
                    <a:pt x="1941" y="3898"/>
                  </a:cubicBezTo>
                  <a:cubicBezTo>
                    <a:pt x="2091" y="3898"/>
                    <a:pt x="2213" y="4019"/>
                    <a:pt x="2213" y="4170"/>
                  </a:cubicBezTo>
                  <a:lnTo>
                    <a:pt x="2213" y="4578"/>
                  </a:lnTo>
                  <a:lnTo>
                    <a:pt x="2621" y="4578"/>
                  </a:lnTo>
                  <a:cubicBezTo>
                    <a:pt x="2772" y="4578"/>
                    <a:pt x="2894" y="4700"/>
                    <a:pt x="2894" y="4850"/>
                  </a:cubicBezTo>
                  <a:cubicBezTo>
                    <a:pt x="2894" y="5001"/>
                    <a:pt x="2772" y="5123"/>
                    <a:pt x="2621" y="5123"/>
                  </a:cubicBezTo>
                  <a:close/>
                  <a:moveTo>
                    <a:pt x="2668" y="3322"/>
                  </a:moveTo>
                  <a:lnTo>
                    <a:pt x="1261" y="3322"/>
                  </a:lnTo>
                  <a:cubicBezTo>
                    <a:pt x="1110" y="3322"/>
                    <a:pt x="988" y="3200"/>
                    <a:pt x="988" y="3050"/>
                  </a:cubicBezTo>
                  <a:cubicBezTo>
                    <a:pt x="988" y="2899"/>
                    <a:pt x="1110" y="2777"/>
                    <a:pt x="1261" y="2777"/>
                  </a:cubicBezTo>
                  <a:lnTo>
                    <a:pt x="2668" y="2777"/>
                  </a:lnTo>
                  <a:cubicBezTo>
                    <a:pt x="2819" y="2777"/>
                    <a:pt x="2941" y="2899"/>
                    <a:pt x="2941" y="3050"/>
                  </a:cubicBezTo>
                  <a:cubicBezTo>
                    <a:pt x="2941" y="3200"/>
                    <a:pt x="2819" y="3322"/>
                    <a:pt x="2668" y="3322"/>
                  </a:cubicBezTo>
                  <a:close/>
                  <a:moveTo>
                    <a:pt x="4294" y="2486"/>
                  </a:moveTo>
                  <a:lnTo>
                    <a:pt x="1261" y="2486"/>
                  </a:lnTo>
                  <a:cubicBezTo>
                    <a:pt x="1110" y="2486"/>
                    <a:pt x="988" y="2364"/>
                    <a:pt x="988" y="2214"/>
                  </a:cubicBezTo>
                  <a:cubicBezTo>
                    <a:pt x="988" y="2064"/>
                    <a:pt x="1110" y="1942"/>
                    <a:pt x="1261" y="1942"/>
                  </a:cubicBezTo>
                  <a:lnTo>
                    <a:pt x="4294" y="1942"/>
                  </a:lnTo>
                  <a:cubicBezTo>
                    <a:pt x="4444" y="1942"/>
                    <a:pt x="4566" y="2064"/>
                    <a:pt x="4566" y="2214"/>
                  </a:cubicBezTo>
                  <a:cubicBezTo>
                    <a:pt x="4566" y="2364"/>
                    <a:pt x="4444" y="2486"/>
                    <a:pt x="4294" y="2486"/>
                  </a:cubicBezTo>
                  <a:close/>
                  <a:moveTo>
                    <a:pt x="4294" y="1650"/>
                  </a:moveTo>
                  <a:lnTo>
                    <a:pt x="1261" y="1650"/>
                  </a:lnTo>
                  <a:cubicBezTo>
                    <a:pt x="1110" y="1650"/>
                    <a:pt x="988" y="1529"/>
                    <a:pt x="988" y="1378"/>
                  </a:cubicBezTo>
                  <a:cubicBezTo>
                    <a:pt x="988" y="1228"/>
                    <a:pt x="1110" y="1106"/>
                    <a:pt x="1261" y="1106"/>
                  </a:cubicBezTo>
                  <a:lnTo>
                    <a:pt x="4294" y="1106"/>
                  </a:lnTo>
                  <a:cubicBezTo>
                    <a:pt x="4444" y="1106"/>
                    <a:pt x="4566" y="1228"/>
                    <a:pt x="4566" y="1378"/>
                  </a:cubicBezTo>
                  <a:cubicBezTo>
                    <a:pt x="4566" y="1529"/>
                    <a:pt x="4444" y="1650"/>
                    <a:pt x="4294" y="1650"/>
                  </a:cubicBezTo>
                  <a:close/>
                </a:path>
              </a:pathLst>
            </a:custGeom>
            <a:solidFill>
              <a:schemeClr val="bg1"/>
            </a:soli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grpSp>
      <p:sp>
        <p:nvSpPr>
          <p:cNvPr id="54" name="Oval 17">
            <a:extLst>
              <a:ext uri="{FF2B5EF4-FFF2-40B4-BE49-F238E27FC236}">
                <a16:creationId xmlns:a16="http://schemas.microsoft.com/office/drawing/2014/main" xmlns:mc="http://schemas.openxmlformats.org/markup-compatibility/2006" xmlns:p14="http://schemas.microsoft.com/office/powerpoint/2010/main" xmlns="" id="{8D2EA551-0965-4437-8B6A-85933360BE1A}"/>
              </a:ext>
            </a:extLst>
          </p:cNvPr>
          <p:cNvSpPr/>
          <p:nvPr/>
        </p:nvSpPr>
        <p:spPr>
          <a:xfrm>
            <a:off x="1420171" y="3317727"/>
            <a:ext cx="272654" cy="272212"/>
          </a:xfrm>
          <a:custGeom>
            <a:avLst/>
            <a:gdLst>
              <a:gd name="connsiteX0" fmla="*/ 418488 w 609473"/>
              <a:gd name="connsiteY0" fmla="*/ 172846 h 608485"/>
              <a:gd name="connsiteX1" fmla="*/ 432543 w 609473"/>
              <a:gd name="connsiteY1" fmla="*/ 178656 h 608485"/>
              <a:gd name="connsiteX2" fmla="*/ 460653 w 609473"/>
              <a:gd name="connsiteY2" fmla="*/ 206800 h 608485"/>
              <a:gd name="connsiteX3" fmla="*/ 460653 w 609473"/>
              <a:gd name="connsiteY3" fmla="*/ 234864 h 608485"/>
              <a:gd name="connsiteX4" fmla="*/ 284866 w 609473"/>
              <a:gd name="connsiteY4" fmla="*/ 410364 h 608485"/>
              <a:gd name="connsiteX5" fmla="*/ 256756 w 609473"/>
              <a:gd name="connsiteY5" fmla="*/ 438429 h 608485"/>
              <a:gd name="connsiteX6" fmla="*/ 228567 w 609473"/>
              <a:gd name="connsiteY6" fmla="*/ 438429 h 608485"/>
              <a:gd name="connsiteX7" fmla="*/ 200457 w 609473"/>
              <a:gd name="connsiteY7" fmla="*/ 410364 h 608485"/>
              <a:gd name="connsiteX8" fmla="*/ 148750 w 609473"/>
              <a:gd name="connsiteY8" fmla="*/ 358821 h 608485"/>
              <a:gd name="connsiteX9" fmla="*/ 148750 w 609473"/>
              <a:gd name="connsiteY9" fmla="*/ 330678 h 608485"/>
              <a:gd name="connsiteX10" fmla="*/ 176939 w 609473"/>
              <a:gd name="connsiteY10" fmla="*/ 302613 h 608485"/>
              <a:gd name="connsiteX11" fmla="*/ 205049 w 609473"/>
              <a:gd name="connsiteY11" fmla="*/ 302613 h 608485"/>
              <a:gd name="connsiteX12" fmla="*/ 242662 w 609473"/>
              <a:gd name="connsiteY12" fmla="*/ 340164 h 608485"/>
              <a:gd name="connsiteX13" fmla="*/ 404433 w 609473"/>
              <a:gd name="connsiteY13" fmla="*/ 178656 h 608485"/>
              <a:gd name="connsiteX14" fmla="*/ 418488 w 609473"/>
              <a:gd name="connsiteY14" fmla="*/ 172846 h 608485"/>
              <a:gd name="connsiteX15" fmla="*/ 304737 w 609473"/>
              <a:gd name="connsiteY15" fmla="*/ 96751 h 608485"/>
              <a:gd name="connsiteX16" fmla="*/ 96908 w 609473"/>
              <a:gd name="connsiteY16" fmla="*/ 304243 h 608485"/>
              <a:gd name="connsiteX17" fmla="*/ 304737 w 609473"/>
              <a:gd name="connsiteY17" fmla="*/ 511735 h 608485"/>
              <a:gd name="connsiteX18" fmla="*/ 512566 w 609473"/>
              <a:gd name="connsiteY18" fmla="*/ 304243 h 608485"/>
              <a:gd name="connsiteX19" fmla="*/ 304737 w 609473"/>
              <a:gd name="connsiteY19" fmla="*/ 96751 h 608485"/>
              <a:gd name="connsiteX20" fmla="*/ 304737 w 609473"/>
              <a:gd name="connsiteY20" fmla="*/ 0 h 608485"/>
              <a:gd name="connsiteX21" fmla="*/ 609473 w 609473"/>
              <a:gd name="connsiteY21" fmla="*/ 304243 h 608485"/>
              <a:gd name="connsiteX22" fmla="*/ 304737 w 609473"/>
              <a:gd name="connsiteY22" fmla="*/ 608485 h 608485"/>
              <a:gd name="connsiteX23" fmla="*/ 0 w 609473"/>
              <a:gd name="connsiteY23" fmla="*/ 304243 h 608485"/>
              <a:gd name="connsiteX24" fmla="*/ 304737 w 609473"/>
              <a:gd name="connsiteY24" fmla="*/ 0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473" h="608485">
                <a:moveTo>
                  <a:pt x="418488" y="172846"/>
                </a:moveTo>
                <a:cubicBezTo>
                  <a:pt x="423576" y="172846"/>
                  <a:pt x="428663" y="174783"/>
                  <a:pt x="432543" y="178656"/>
                </a:cubicBezTo>
                <a:lnTo>
                  <a:pt x="460653" y="206800"/>
                </a:lnTo>
                <a:cubicBezTo>
                  <a:pt x="468413" y="214547"/>
                  <a:pt x="468413" y="227117"/>
                  <a:pt x="460653" y="234864"/>
                </a:cubicBezTo>
                <a:lnTo>
                  <a:pt x="284866" y="410364"/>
                </a:lnTo>
                <a:lnTo>
                  <a:pt x="256756" y="438429"/>
                </a:lnTo>
                <a:cubicBezTo>
                  <a:pt x="248917" y="446255"/>
                  <a:pt x="236327" y="446255"/>
                  <a:pt x="228567" y="438429"/>
                </a:cubicBezTo>
                <a:lnTo>
                  <a:pt x="200457" y="410364"/>
                </a:lnTo>
                <a:lnTo>
                  <a:pt x="148750" y="358821"/>
                </a:lnTo>
                <a:cubicBezTo>
                  <a:pt x="140990" y="351074"/>
                  <a:pt x="140990" y="338425"/>
                  <a:pt x="148750" y="330678"/>
                </a:cubicBezTo>
                <a:lnTo>
                  <a:pt x="176939" y="302613"/>
                </a:lnTo>
                <a:cubicBezTo>
                  <a:pt x="184699" y="294866"/>
                  <a:pt x="197289" y="294866"/>
                  <a:pt x="205049" y="302613"/>
                </a:cubicBezTo>
                <a:lnTo>
                  <a:pt x="242662" y="340164"/>
                </a:lnTo>
                <a:lnTo>
                  <a:pt x="404433" y="178656"/>
                </a:lnTo>
                <a:cubicBezTo>
                  <a:pt x="408313" y="174783"/>
                  <a:pt x="413401" y="172846"/>
                  <a:pt x="418488" y="172846"/>
                </a:cubicBezTo>
                <a:close/>
                <a:moveTo>
                  <a:pt x="304737" y="96751"/>
                </a:moveTo>
                <a:cubicBezTo>
                  <a:pt x="190094" y="96751"/>
                  <a:pt x="96908" y="189786"/>
                  <a:pt x="96908" y="304243"/>
                </a:cubicBezTo>
                <a:cubicBezTo>
                  <a:pt x="96908" y="418620"/>
                  <a:pt x="190094" y="511735"/>
                  <a:pt x="304737" y="511735"/>
                </a:cubicBezTo>
                <a:cubicBezTo>
                  <a:pt x="419300" y="511735"/>
                  <a:pt x="512566" y="418620"/>
                  <a:pt x="512566" y="304243"/>
                </a:cubicBezTo>
                <a:cubicBezTo>
                  <a:pt x="512566" y="189786"/>
                  <a:pt x="419300" y="96751"/>
                  <a:pt x="304737" y="96751"/>
                </a:cubicBezTo>
                <a:close/>
                <a:moveTo>
                  <a:pt x="304737" y="0"/>
                </a:moveTo>
                <a:cubicBezTo>
                  <a:pt x="472742" y="0"/>
                  <a:pt x="609473" y="136510"/>
                  <a:pt x="609473" y="304243"/>
                </a:cubicBezTo>
                <a:cubicBezTo>
                  <a:pt x="609473" y="471975"/>
                  <a:pt x="472742" y="608485"/>
                  <a:pt x="304737" y="608485"/>
                </a:cubicBezTo>
                <a:cubicBezTo>
                  <a:pt x="136732" y="608485"/>
                  <a:pt x="0" y="471975"/>
                  <a:pt x="0" y="304243"/>
                </a:cubicBezTo>
                <a:cubicBezTo>
                  <a:pt x="0" y="136510"/>
                  <a:pt x="136732" y="0"/>
                  <a:pt x="304737" y="0"/>
                </a:cubicBezTo>
                <a:close/>
              </a:path>
            </a:pathLst>
          </a:cu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sp>
        <p:nvSpPr>
          <p:cNvPr id="55" name="Oval 18">
            <a:extLst>
              <a:ext uri="{FF2B5EF4-FFF2-40B4-BE49-F238E27FC236}">
                <a16:creationId xmlns:a16="http://schemas.microsoft.com/office/drawing/2014/main" xmlns:mc="http://schemas.openxmlformats.org/markup-compatibility/2006" xmlns:p14="http://schemas.microsoft.com/office/powerpoint/2010/main" xmlns="" id="{218415DC-831D-4CE5-8FB8-D8CF2FA469CC}"/>
              </a:ext>
            </a:extLst>
          </p:cNvPr>
          <p:cNvSpPr/>
          <p:nvPr/>
        </p:nvSpPr>
        <p:spPr>
          <a:xfrm>
            <a:off x="3979304" y="3317727"/>
            <a:ext cx="272654" cy="272212"/>
          </a:xfrm>
          <a:custGeom>
            <a:avLst/>
            <a:gdLst>
              <a:gd name="connsiteX0" fmla="*/ 418488 w 609473"/>
              <a:gd name="connsiteY0" fmla="*/ 172846 h 608485"/>
              <a:gd name="connsiteX1" fmla="*/ 432543 w 609473"/>
              <a:gd name="connsiteY1" fmla="*/ 178656 h 608485"/>
              <a:gd name="connsiteX2" fmla="*/ 460653 w 609473"/>
              <a:gd name="connsiteY2" fmla="*/ 206800 h 608485"/>
              <a:gd name="connsiteX3" fmla="*/ 460653 w 609473"/>
              <a:gd name="connsiteY3" fmla="*/ 234864 h 608485"/>
              <a:gd name="connsiteX4" fmla="*/ 284866 w 609473"/>
              <a:gd name="connsiteY4" fmla="*/ 410364 h 608485"/>
              <a:gd name="connsiteX5" fmla="*/ 256756 w 609473"/>
              <a:gd name="connsiteY5" fmla="*/ 438429 h 608485"/>
              <a:gd name="connsiteX6" fmla="*/ 228567 w 609473"/>
              <a:gd name="connsiteY6" fmla="*/ 438429 h 608485"/>
              <a:gd name="connsiteX7" fmla="*/ 200457 w 609473"/>
              <a:gd name="connsiteY7" fmla="*/ 410364 h 608485"/>
              <a:gd name="connsiteX8" fmla="*/ 148750 w 609473"/>
              <a:gd name="connsiteY8" fmla="*/ 358821 h 608485"/>
              <a:gd name="connsiteX9" fmla="*/ 148750 w 609473"/>
              <a:gd name="connsiteY9" fmla="*/ 330678 h 608485"/>
              <a:gd name="connsiteX10" fmla="*/ 176939 w 609473"/>
              <a:gd name="connsiteY10" fmla="*/ 302613 h 608485"/>
              <a:gd name="connsiteX11" fmla="*/ 205049 w 609473"/>
              <a:gd name="connsiteY11" fmla="*/ 302613 h 608485"/>
              <a:gd name="connsiteX12" fmla="*/ 242662 w 609473"/>
              <a:gd name="connsiteY12" fmla="*/ 340164 h 608485"/>
              <a:gd name="connsiteX13" fmla="*/ 404433 w 609473"/>
              <a:gd name="connsiteY13" fmla="*/ 178656 h 608485"/>
              <a:gd name="connsiteX14" fmla="*/ 418488 w 609473"/>
              <a:gd name="connsiteY14" fmla="*/ 172846 h 608485"/>
              <a:gd name="connsiteX15" fmla="*/ 304737 w 609473"/>
              <a:gd name="connsiteY15" fmla="*/ 96751 h 608485"/>
              <a:gd name="connsiteX16" fmla="*/ 96908 w 609473"/>
              <a:gd name="connsiteY16" fmla="*/ 304243 h 608485"/>
              <a:gd name="connsiteX17" fmla="*/ 304737 w 609473"/>
              <a:gd name="connsiteY17" fmla="*/ 511735 h 608485"/>
              <a:gd name="connsiteX18" fmla="*/ 512566 w 609473"/>
              <a:gd name="connsiteY18" fmla="*/ 304243 h 608485"/>
              <a:gd name="connsiteX19" fmla="*/ 304737 w 609473"/>
              <a:gd name="connsiteY19" fmla="*/ 96751 h 608485"/>
              <a:gd name="connsiteX20" fmla="*/ 304737 w 609473"/>
              <a:gd name="connsiteY20" fmla="*/ 0 h 608485"/>
              <a:gd name="connsiteX21" fmla="*/ 609473 w 609473"/>
              <a:gd name="connsiteY21" fmla="*/ 304243 h 608485"/>
              <a:gd name="connsiteX22" fmla="*/ 304737 w 609473"/>
              <a:gd name="connsiteY22" fmla="*/ 608485 h 608485"/>
              <a:gd name="connsiteX23" fmla="*/ 0 w 609473"/>
              <a:gd name="connsiteY23" fmla="*/ 304243 h 608485"/>
              <a:gd name="connsiteX24" fmla="*/ 304737 w 609473"/>
              <a:gd name="connsiteY24" fmla="*/ 0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473" h="608485">
                <a:moveTo>
                  <a:pt x="418488" y="172846"/>
                </a:moveTo>
                <a:cubicBezTo>
                  <a:pt x="423576" y="172846"/>
                  <a:pt x="428663" y="174783"/>
                  <a:pt x="432543" y="178656"/>
                </a:cubicBezTo>
                <a:lnTo>
                  <a:pt x="460653" y="206800"/>
                </a:lnTo>
                <a:cubicBezTo>
                  <a:pt x="468413" y="214547"/>
                  <a:pt x="468413" y="227117"/>
                  <a:pt x="460653" y="234864"/>
                </a:cubicBezTo>
                <a:lnTo>
                  <a:pt x="284866" y="410364"/>
                </a:lnTo>
                <a:lnTo>
                  <a:pt x="256756" y="438429"/>
                </a:lnTo>
                <a:cubicBezTo>
                  <a:pt x="248917" y="446255"/>
                  <a:pt x="236327" y="446255"/>
                  <a:pt x="228567" y="438429"/>
                </a:cubicBezTo>
                <a:lnTo>
                  <a:pt x="200457" y="410364"/>
                </a:lnTo>
                <a:lnTo>
                  <a:pt x="148750" y="358821"/>
                </a:lnTo>
                <a:cubicBezTo>
                  <a:pt x="140990" y="351074"/>
                  <a:pt x="140990" y="338425"/>
                  <a:pt x="148750" y="330678"/>
                </a:cubicBezTo>
                <a:lnTo>
                  <a:pt x="176939" y="302613"/>
                </a:lnTo>
                <a:cubicBezTo>
                  <a:pt x="184699" y="294866"/>
                  <a:pt x="197289" y="294866"/>
                  <a:pt x="205049" y="302613"/>
                </a:cubicBezTo>
                <a:lnTo>
                  <a:pt x="242662" y="340164"/>
                </a:lnTo>
                <a:lnTo>
                  <a:pt x="404433" y="178656"/>
                </a:lnTo>
                <a:cubicBezTo>
                  <a:pt x="408313" y="174783"/>
                  <a:pt x="413401" y="172846"/>
                  <a:pt x="418488" y="172846"/>
                </a:cubicBezTo>
                <a:close/>
                <a:moveTo>
                  <a:pt x="304737" y="96751"/>
                </a:moveTo>
                <a:cubicBezTo>
                  <a:pt x="190094" y="96751"/>
                  <a:pt x="96908" y="189786"/>
                  <a:pt x="96908" y="304243"/>
                </a:cubicBezTo>
                <a:cubicBezTo>
                  <a:pt x="96908" y="418620"/>
                  <a:pt x="190094" y="511735"/>
                  <a:pt x="304737" y="511735"/>
                </a:cubicBezTo>
                <a:cubicBezTo>
                  <a:pt x="419300" y="511735"/>
                  <a:pt x="512566" y="418620"/>
                  <a:pt x="512566" y="304243"/>
                </a:cubicBezTo>
                <a:cubicBezTo>
                  <a:pt x="512566" y="189786"/>
                  <a:pt x="419300" y="96751"/>
                  <a:pt x="304737" y="96751"/>
                </a:cubicBezTo>
                <a:close/>
                <a:moveTo>
                  <a:pt x="304737" y="0"/>
                </a:moveTo>
                <a:cubicBezTo>
                  <a:pt x="472742" y="0"/>
                  <a:pt x="609473" y="136510"/>
                  <a:pt x="609473" y="304243"/>
                </a:cubicBezTo>
                <a:cubicBezTo>
                  <a:pt x="609473" y="471975"/>
                  <a:pt x="472742" y="608485"/>
                  <a:pt x="304737" y="608485"/>
                </a:cubicBezTo>
                <a:cubicBezTo>
                  <a:pt x="136732" y="608485"/>
                  <a:pt x="0" y="471975"/>
                  <a:pt x="0" y="304243"/>
                </a:cubicBezTo>
                <a:cubicBezTo>
                  <a:pt x="0" y="136510"/>
                  <a:pt x="136732" y="0"/>
                  <a:pt x="304737" y="0"/>
                </a:cubicBezTo>
                <a:close/>
              </a:path>
            </a:pathLst>
          </a:cu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sp>
        <p:nvSpPr>
          <p:cNvPr id="56" name="Oval 19">
            <a:extLst>
              <a:ext uri="{FF2B5EF4-FFF2-40B4-BE49-F238E27FC236}">
                <a16:creationId xmlns:a16="http://schemas.microsoft.com/office/drawing/2014/main" xmlns:mc="http://schemas.openxmlformats.org/markup-compatibility/2006" xmlns:p14="http://schemas.microsoft.com/office/powerpoint/2010/main" xmlns="" id="{64CEB12A-D928-4143-B540-30A8CBF04279}"/>
              </a:ext>
            </a:extLst>
          </p:cNvPr>
          <p:cNvSpPr/>
          <p:nvPr/>
        </p:nvSpPr>
        <p:spPr>
          <a:xfrm>
            <a:off x="6556549" y="3317727"/>
            <a:ext cx="272654" cy="272212"/>
          </a:xfrm>
          <a:custGeom>
            <a:avLst/>
            <a:gdLst>
              <a:gd name="connsiteX0" fmla="*/ 418488 w 609473"/>
              <a:gd name="connsiteY0" fmla="*/ 172846 h 608485"/>
              <a:gd name="connsiteX1" fmla="*/ 432543 w 609473"/>
              <a:gd name="connsiteY1" fmla="*/ 178656 h 608485"/>
              <a:gd name="connsiteX2" fmla="*/ 460653 w 609473"/>
              <a:gd name="connsiteY2" fmla="*/ 206800 h 608485"/>
              <a:gd name="connsiteX3" fmla="*/ 460653 w 609473"/>
              <a:gd name="connsiteY3" fmla="*/ 234864 h 608485"/>
              <a:gd name="connsiteX4" fmla="*/ 284866 w 609473"/>
              <a:gd name="connsiteY4" fmla="*/ 410364 h 608485"/>
              <a:gd name="connsiteX5" fmla="*/ 256756 w 609473"/>
              <a:gd name="connsiteY5" fmla="*/ 438429 h 608485"/>
              <a:gd name="connsiteX6" fmla="*/ 228567 w 609473"/>
              <a:gd name="connsiteY6" fmla="*/ 438429 h 608485"/>
              <a:gd name="connsiteX7" fmla="*/ 200457 w 609473"/>
              <a:gd name="connsiteY7" fmla="*/ 410364 h 608485"/>
              <a:gd name="connsiteX8" fmla="*/ 148750 w 609473"/>
              <a:gd name="connsiteY8" fmla="*/ 358821 h 608485"/>
              <a:gd name="connsiteX9" fmla="*/ 148750 w 609473"/>
              <a:gd name="connsiteY9" fmla="*/ 330678 h 608485"/>
              <a:gd name="connsiteX10" fmla="*/ 176939 w 609473"/>
              <a:gd name="connsiteY10" fmla="*/ 302613 h 608485"/>
              <a:gd name="connsiteX11" fmla="*/ 205049 w 609473"/>
              <a:gd name="connsiteY11" fmla="*/ 302613 h 608485"/>
              <a:gd name="connsiteX12" fmla="*/ 242662 w 609473"/>
              <a:gd name="connsiteY12" fmla="*/ 340164 h 608485"/>
              <a:gd name="connsiteX13" fmla="*/ 404433 w 609473"/>
              <a:gd name="connsiteY13" fmla="*/ 178656 h 608485"/>
              <a:gd name="connsiteX14" fmla="*/ 418488 w 609473"/>
              <a:gd name="connsiteY14" fmla="*/ 172846 h 608485"/>
              <a:gd name="connsiteX15" fmla="*/ 304737 w 609473"/>
              <a:gd name="connsiteY15" fmla="*/ 96751 h 608485"/>
              <a:gd name="connsiteX16" fmla="*/ 96908 w 609473"/>
              <a:gd name="connsiteY16" fmla="*/ 304243 h 608485"/>
              <a:gd name="connsiteX17" fmla="*/ 304737 w 609473"/>
              <a:gd name="connsiteY17" fmla="*/ 511735 h 608485"/>
              <a:gd name="connsiteX18" fmla="*/ 512566 w 609473"/>
              <a:gd name="connsiteY18" fmla="*/ 304243 h 608485"/>
              <a:gd name="connsiteX19" fmla="*/ 304737 w 609473"/>
              <a:gd name="connsiteY19" fmla="*/ 96751 h 608485"/>
              <a:gd name="connsiteX20" fmla="*/ 304737 w 609473"/>
              <a:gd name="connsiteY20" fmla="*/ 0 h 608485"/>
              <a:gd name="connsiteX21" fmla="*/ 609473 w 609473"/>
              <a:gd name="connsiteY21" fmla="*/ 304243 h 608485"/>
              <a:gd name="connsiteX22" fmla="*/ 304737 w 609473"/>
              <a:gd name="connsiteY22" fmla="*/ 608485 h 608485"/>
              <a:gd name="connsiteX23" fmla="*/ 0 w 609473"/>
              <a:gd name="connsiteY23" fmla="*/ 304243 h 608485"/>
              <a:gd name="connsiteX24" fmla="*/ 304737 w 609473"/>
              <a:gd name="connsiteY24" fmla="*/ 0 h 60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473" h="608485">
                <a:moveTo>
                  <a:pt x="418488" y="172846"/>
                </a:moveTo>
                <a:cubicBezTo>
                  <a:pt x="423576" y="172846"/>
                  <a:pt x="428663" y="174783"/>
                  <a:pt x="432543" y="178656"/>
                </a:cubicBezTo>
                <a:lnTo>
                  <a:pt x="460653" y="206800"/>
                </a:lnTo>
                <a:cubicBezTo>
                  <a:pt x="468413" y="214547"/>
                  <a:pt x="468413" y="227117"/>
                  <a:pt x="460653" y="234864"/>
                </a:cubicBezTo>
                <a:lnTo>
                  <a:pt x="284866" y="410364"/>
                </a:lnTo>
                <a:lnTo>
                  <a:pt x="256756" y="438429"/>
                </a:lnTo>
                <a:cubicBezTo>
                  <a:pt x="248917" y="446255"/>
                  <a:pt x="236327" y="446255"/>
                  <a:pt x="228567" y="438429"/>
                </a:cubicBezTo>
                <a:lnTo>
                  <a:pt x="200457" y="410364"/>
                </a:lnTo>
                <a:lnTo>
                  <a:pt x="148750" y="358821"/>
                </a:lnTo>
                <a:cubicBezTo>
                  <a:pt x="140990" y="351074"/>
                  <a:pt x="140990" y="338425"/>
                  <a:pt x="148750" y="330678"/>
                </a:cubicBezTo>
                <a:lnTo>
                  <a:pt x="176939" y="302613"/>
                </a:lnTo>
                <a:cubicBezTo>
                  <a:pt x="184699" y="294866"/>
                  <a:pt x="197289" y="294866"/>
                  <a:pt x="205049" y="302613"/>
                </a:cubicBezTo>
                <a:lnTo>
                  <a:pt x="242662" y="340164"/>
                </a:lnTo>
                <a:lnTo>
                  <a:pt x="404433" y="178656"/>
                </a:lnTo>
                <a:cubicBezTo>
                  <a:pt x="408313" y="174783"/>
                  <a:pt x="413401" y="172846"/>
                  <a:pt x="418488" y="172846"/>
                </a:cubicBezTo>
                <a:close/>
                <a:moveTo>
                  <a:pt x="304737" y="96751"/>
                </a:moveTo>
                <a:cubicBezTo>
                  <a:pt x="190094" y="96751"/>
                  <a:pt x="96908" y="189786"/>
                  <a:pt x="96908" y="304243"/>
                </a:cubicBezTo>
                <a:cubicBezTo>
                  <a:pt x="96908" y="418620"/>
                  <a:pt x="190094" y="511735"/>
                  <a:pt x="304737" y="511735"/>
                </a:cubicBezTo>
                <a:cubicBezTo>
                  <a:pt x="419300" y="511735"/>
                  <a:pt x="512566" y="418620"/>
                  <a:pt x="512566" y="304243"/>
                </a:cubicBezTo>
                <a:cubicBezTo>
                  <a:pt x="512566" y="189786"/>
                  <a:pt x="419300" y="96751"/>
                  <a:pt x="304737" y="96751"/>
                </a:cubicBezTo>
                <a:close/>
                <a:moveTo>
                  <a:pt x="304737" y="0"/>
                </a:moveTo>
                <a:cubicBezTo>
                  <a:pt x="472742" y="0"/>
                  <a:pt x="609473" y="136510"/>
                  <a:pt x="609473" y="304243"/>
                </a:cubicBezTo>
                <a:cubicBezTo>
                  <a:pt x="609473" y="471975"/>
                  <a:pt x="472742" y="608485"/>
                  <a:pt x="304737" y="608485"/>
                </a:cubicBezTo>
                <a:cubicBezTo>
                  <a:pt x="136732" y="608485"/>
                  <a:pt x="0" y="471975"/>
                  <a:pt x="0" y="304243"/>
                </a:cubicBezTo>
                <a:cubicBezTo>
                  <a:pt x="0" y="136510"/>
                  <a:pt x="136732" y="0"/>
                  <a:pt x="304737" y="0"/>
                </a:cubicBezTo>
                <a:close/>
              </a:path>
            </a:pathLst>
          </a:cu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grpSp>
        <p:nvGrpSpPr>
          <p:cNvPr id="58" name="组合 57">
            <a:extLst>
              <a:ext uri="{FF2B5EF4-FFF2-40B4-BE49-F238E27FC236}">
                <a16:creationId xmlns:a16="http://schemas.microsoft.com/office/drawing/2014/main" xmlns:mc="http://schemas.openxmlformats.org/markup-compatibility/2006" xmlns:p14="http://schemas.microsoft.com/office/powerpoint/2010/main" xmlns="" id="{BF2E6CAC-998D-40AC-B6BC-13D503E5399B}"/>
              </a:ext>
            </a:extLst>
          </p:cNvPr>
          <p:cNvGrpSpPr/>
          <p:nvPr/>
        </p:nvGrpSpPr>
        <p:grpSpPr>
          <a:xfrm>
            <a:off x="1328711" y="2090900"/>
            <a:ext cx="1431524" cy="881265"/>
            <a:chOff x="1937435" y="4921854"/>
            <a:chExt cx="1908699" cy="1175022"/>
          </a:xfrm>
        </p:grpSpPr>
        <p:sp>
          <p:nvSpPr>
            <p:cNvPr id="60" name="文本框 2">
              <a:extLst>
                <a:ext uri="{FF2B5EF4-FFF2-40B4-BE49-F238E27FC236}">
                  <a16:creationId xmlns:a16="http://schemas.microsoft.com/office/drawing/2014/main" xmlns:mc="http://schemas.openxmlformats.org/markup-compatibility/2006" xmlns:p14="http://schemas.microsoft.com/office/powerpoint/2010/main" xmlns="" id="{17CF42BC-424C-4A64-8279-290226ED541D}"/>
                </a:ext>
              </a:extLst>
            </p:cNvPr>
            <p:cNvSpPr txBox="1"/>
            <p:nvPr/>
          </p:nvSpPr>
          <p:spPr bwMode="auto">
            <a:xfrm>
              <a:off x="2267389" y="4921854"/>
              <a:ext cx="1248791"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283C4F"/>
                  </a:solidFill>
                  <a:cs typeface="+mn-ea"/>
                  <a:sym typeface="+mn-lt"/>
                </a:rPr>
                <a:t>添加标题</a:t>
              </a:r>
            </a:p>
          </p:txBody>
        </p:sp>
        <p:sp>
          <p:nvSpPr>
            <p:cNvPr id="61" name="文本框 3">
              <a:extLst>
                <a:ext uri="{FF2B5EF4-FFF2-40B4-BE49-F238E27FC236}">
                  <a16:creationId xmlns:a16="http://schemas.microsoft.com/office/drawing/2014/main" xmlns:mc="http://schemas.openxmlformats.org/markup-compatibility/2006" xmlns:p14="http://schemas.microsoft.com/office/powerpoint/2010/main" xmlns="" id="{A7EF3C50-6A3A-4CD7-9281-46BE75A77B20}"/>
                </a:ext>
              </a:extLst>
            </p:cNvPr>
            <p:cNvSpPr txBox="1"/>
            <p:nvPr/>
          </p:nvSpPr>
          <p:spPr bwMode="auto">
            <a:xfrm>
              <a:off x="1937435" y="5235100"/>
              <a:ext cx="1908699" cy="86177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dirty="0">
                  <a:solidFill>
                    <a:srgbClr val="324C64"/>
                  </a:solidFill>
                  <a:cs typeface="+mn-ea"/>
                  <a:sym typeface="+mn-lt"/>
                </a:rPr>
                <a:t>这里可以添加主要内容这里可以添加主要内容这里可以添加主要内容</a:t>
              </a:r>
              <a:endParaRPr lang="en-US" altLang="zh-CN" sz="800" dirty="0">
                <a:solidFill>
                  <a:srgbClr val="324C64"/>
                </a:solidFill>
                <a:cs typeface="+mn-ea"/>
                <a:sym typeface="+mn-lt"/>
              </a:endParaRPr>
            </a:p>
          </p:txBody>
        </p:sp>
      </p:grpSp>
      <p:grpSp>
        <p:nvGrpSpPr>
          <p:cNvPr id="62" name="组合 61">
            <a:extLst>
              <a:ext uri="{FF2B5EF4-FFF2-40B4-BE49-F238E27FC236}">
                <a16:creationId xmlns:a16="http://schemas.microsoft.com/office/drawing/2014/main" xmlns:mc="http://schemas.openxmlformats.org/markup-compatibility/2006" xmlns:p14="http://schemas.microsoft.com/office/powerpoint/2010/main" xmlns="" id="{79D95150-B67A-48AE-A59A-852250E14BED}"/>
              </a:ext>
            </a:extLst>
          </p:cNvPr>
          <p:cNvGrpSpPr/>
          <p:nvPr/>
        </p:nvGrpSpPr>
        <p:grpSpPr>
          <a:xfrm>
            <a:off x="3861683" y="2090904"/>
            <a:ext cx="1431522" cy="881260"/>
            <a:chOff x="1937437" y="4921854"/>
            <a:chExt cx="1908696" cy="1175014"/>
          </a:xfrm>
        </p:grpSpPr>
        <p:sp>
          <p:nvSpPr>
            <p:cNvPr id="64" name="文本框 2">
              <a:extLst>
                <a:ext uri="{FF2B5EF4-FFF2-40B4-BE49-F238E27FC236}">
                  <a16:creationId xmlns:a16="http://schemas.microsoft.com/office/drawing/2014/main" xmlns:mc="http://schemas.openxmlformats.org/markup-compatibility/2006" xmlns:p14="http://schemas.microsoft.com/office/powerpoint/2010/main" xmlns="" id="{C3022BF6-A593-44B8-8862-14BF418212DE}"/>
                </a:ext>
              </a:extLst>
            </p:cNvPr>
            <p:cNvSpPr txBox="1"/>
            <p:nvPr/>
          </p:nvSpPr>
          <p:spPr bwMode="auto">
            <a:xfrm>
              <a:off x="2267389" y="4921854"/>
              <a:ext cx="1248791"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283C4F"/>
                  </a:solidFill>
                  <a:cs typeface="+mn-ea"/>
                  <a:sym typeface="+mn-lt"/>
                </a:rPr>
                <a:t>添加标题</a:t>
              </a:r>
            </a:p>
          </p:txBody>
        </p:sp>
        <p:sp>
          <p:nvSpPr>
            <p:cNvPr id="65" name="文本框 3">
              <a:extLst>
                <a:ext uri="{FF2B5EF4-FFF2-40B4-BE49-F238E27FC236}">
                  <a16:creationId xmlns:a16="http://schemas.microsoft.com/office/drawing/2014/main" xmlns:mc="http://schemas.openxmlformats.org/markup-compatibility/2006" xmlns:p14="http://schemas.microsoft.com/office/powerpoint/2010/main" xmlns="" id="{80915AE0-E3E6-4851-B21A-92A5F055CF42}"/>
                </a:ext>
              </a:extLst>
            </p:cNvPr>
            <p:cNvSpPr txBox="1"/>
            <p:nvPr/>
          </p:nvSpPr>
          <p:spPr bwMode="auto">
            <a:xfrm>
              <a:off x="1937437" y="5235093"/>
              <a:ext cx="1908696" cy="86177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50000"/>
                </a:lnSpc>
              </a:pPr>
              <a:r>
                <a:rPr lang="zh-CN" altLang="en-US" sz="800" dirty="0">
                  <a:solidFill>
                    <a:srgbClr val="324C64"/>
                  </a:solidFill>
                  <a:cs typeface="+mn-ea"/>
                  <a:sym typeface="+mn-lt"/>
                </a:rPr>
                <a:t>这里可以添加主要内容这里可以添加主要内容这里可以添加主要内容</a:t>
              </a:r>
              <a:endParaRPr lang="en-US" altLang="zh-CN" sz="800" dirty="0">
                <a:solidFill>
                  <a:srgbClr val="324C64"/>
                </a:solidFill>
                <a:cs typeface="+mn-ea"/>
                <a:sym typeface="+mn-lt"/>
              </a:endParaRPr>
            </a:p>
          </p:txBody>
        </p:sp>
      </p:grpSp>
      <p:grpSp>
        <p:nvGrpSpPr>
          <p:cNvPr id="66" name="组合 65">
            <a:extLst>
              <a:ext uri="{FF2B5EF4-FFF2-40B4-BE49-F238E27FC236}">
                <a16:creationId xmlns:a16="http://schemas.microsoft.com/office/drawing/2014/main" xmlns:mc="http://schemas.openxmlformats.org/markup-compatibility/2006" xmlns:p14="http://schemas.microsoft.com/office/powerpoint/2010/main" xmlns="" id="{F374D7B4-87F6-4207-9D76-D0B42A69DC1E}"/>
              </a:ext>
            </a:extLst>
          </p:cNvPr>
          <p:cNvGrpSpPr/>
          <p:nvPr/>
        </p:nvGrpSpPr>
        <p:grpSpPr>
          <a:xfrm>
            <a:off x="6389213" y="2090909"/>
            <a:ext cx="1442404" cy="881261"/>
            <a:chOff x="1930182" y="4921854"/>
            <a:chExt cx="1923205" cy="1175014"/>
          </a:xfrm>
        </p:grpSpPr>
        <p:sp>
          <p:nvSpPr>
            <p:cNvPr id="67" name="文本框 2">
              <a:extLst>
                <a:ext uri="{FF2B5EF4-FFF2-40B4-BE49-F238E27FC236}">
                  <a16:creationId xmlns:a16="http://schemas.microsoft.com/office/drawing/2014/main" xmlns:mc="http://schemas.openxmlformats.org/markup-compatibility/2006" xmlns:p14="http://schemas.microsoft.com/office/powerpoint/2010/main" xmlns="" id="{1A367CF5-A318-400C-8BB8-3615F4D2BD36}"/>
                </a:ext>
              </a:extLst>
            </p:cNvPr>
            <p:cNvSpPr txBox="1"/>
            <p:nvPr/>
          </p:nvSpPr>
          <p:spPr bwMode="auto">
            <a:xfrm>
              <a:off x="2267389" y="4921854"/>
              <a:ext cx="1248791"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283C4F"/>
                  </a:solidFill>
                  <a:cs typeface="+mn-ea"/>
                  <a:sym typeface="+mn-lt"/>
                </a:rPr>
                <a:t>添加标题</a:t>
              </a:r>
            </a:p>
          </p:txBody>
        </p:sp>
        <p:sp>
          <p:nvSpPr>
            <p:cNvPr id="68" name="文本框 3">
              <a:extLst>
                <a:ext uri="{FF2B5EF4-FFF2-40B4-BE49-F238E27FC236}">
                  <a16:creationId xmlns:a16="http://schemas.microsoft.com/office/drawing/2014/main" xmlns:mc="http://schemas.openxmlformats.org/markup-compatibility/2006" xmlns:p14="http://schemas.microsoft.com/office/powerpoint/2010/main" xmlns="" id="{3BD5175F-79B4-4C93-8540-AD12142C1615}"/>
                </a:ext>
              </a:extLst>
            </p:cNvPr>
            <p:cNvSpPr txBox="1"/>
            <p:nvPr/>
          </p:nvSpPr>
          <p:spPr bwMode="auto">
            <a:xfrm>
              <a:off x="1930182" y="5235094"/>
              <a:ext cx="1923205" cy="86177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ct val="150000"/>
                </a:lnSpc>
              </a:pPr>
              <a:r>
                <a:rPr lang="zh-CN" altLang="en-US" sz="800" dirty="0">
                  <a:solidFill>
                    <a:srgbClr val="324C64"/>
                  </a:solidFill>
                  <a:cs typeface="+mn-ea"/>
                  <a:sym typeface="+mn-lt"/>
                </a:rPr>
                <a:t>这里可以添加主要内容这里可以添加主要内容这里可以添加主要内容</a:t>
              </a:r>
              <a:endParaRPr lang="en-US" altLang="zh-CN" sz="800" dirty="0">
                <a:solidFill>
                  <a:srgbClr val="324C64"/>
                </a:solidFill>
                <a:cs typeface="+mn-ea"/>
                <a:sym typeface="+mn-lt"/>
              </a:endParaRPr>
            </a:p>
          </p:txBody>
        </p:sp>
      </p:grpSp>
      <p:sp>
        <p:nvSpPr>
          <p:cNvPr id="69" name="文本框 2">
            <a:extLst>
              <a:ext uri="{FF2B5EF4-FFF2-40B4-BE49-F238E27FC236}">
                <a16:creationId xmlns:a16="http://schemas.microsoft.com/office/drawing/2014/main" xmlns:mc="http://schemas.openxmlformats.org/markup-compatibility/2006" xmlns:p14="http://schemas.microsoft.com/office/powerpoint/2010/main" xmlns="" id="{D3CE0A54-A7DB-4916-B1E9-E79AEB7798A5}"/>
              </a:ext>
            </a:extLst>
          </p:cNvPr>
          <p:cNvSpPr txBox="1"/>
          <p:nvPr/>
        </p:nvSpPr>
        <p:spPr bwMode="auto">
          <a:xfrm>
            <a:off x="1758646" y="3315426"/>
            <a:ext cx="936593" cy="30008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283C4F"/>
                </a:solidFill>
                <a:cs typeface="+mn-ea"/>
                <a:sym typeface="+mn-lt"/>
              </a:rPr>
              <a:t>添加标题</a:t>
            </a:r>
          </a:p>
        </p:txBody>
      </p:sp>
      <p:sp>
        <p:nvSpPr>
          <p:cNvPr id="70" name="文本框 3">
            <a:extLst>
              <a:ext uri="{FF2B5EF4-FFF2-40B4-BE49-F238E27FC236}">
                <a16:creationId xmlns:a16="http://schemas.microsoft.com/office/drawing/2014/main" xmlns:mc="http://schemas.openxmlformats.org/markup-compatibility/2006" xmlns:p14="http://schemas.microsoft.com/office/powerpoint/2010/main" xmlns="" id="{74E8B299-465E-442B-AFDA-81874E054123}"/>
              </a:ext>
            </a:extLst>
          </p:cNvPr>
          <p:cNvSpPr txBox="1"/>
          <p:nvPr/>
        </p:nvSpPr>
        <p:spPr bwMode="auto">
          <a:xfrm>
            <a:off x="1391764" y="3653896"/>
            <a:ext cx="1635908" cy="81945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您的内容打在这里，或者通过复制您的文本后，</a:t>
            </a:r>
            <a:endParaRPr lang="en-US" altLang="zh-CN" sz="525" dirty="0">
              <a:solidFill>
                <a:srgbClr val="324C64"/>
              </a:solidFill>
              <a:cs typeface="+mn-ea"/>
              <a:sym typeface="+mn-lt"/>
            </a:endParaRPr>
          </a:p>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在此框中选择粘贴，并选择只保留文字。</a:t>
            </a:r>
            <a:endParaRPr lang="en-US" altLang="zh-CN" sz="525" dirty="0">
              <a:solidFill>
                <a:srgbClr val="324C64"/>
              </a:solidFill>
              <a:cs typeface="+mn-ea"/>
              <a:sym typeface="+mn-lt"/>
            </a:endParaRPr>
          </a:p>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您的内容打在这里，或者通过复制您的文本后，</a:t>
            </a:r>
            <a:endParaRPr lang="en-US" altLang="zh-CN" sz="525" dirty="0">
              <a:solidFill>
                <a:srgbClr val="324C64"/>
              </a:solidFill>
              <a:cs typeface="+mn-ea"/>
              <a:sym typeface="+mn-lt"/>
            </a:endParaRPr>
          </a:p>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在此框中选择粘贴，</a:t>
            </a:r>
          </a:p>
        </p:txBody>
      </p:sp>
      <p:sp>
        <p:nvSpPr>
          <p:cNvPr id="71" name="文本框 2">
            <a:extLst>
              <a:ext uri="{FF2B5EF4-FFF2-40B4-BE49-F238E27FC236}">
                <a16:creationId xmlns:a16="http://schemas.microsoft.com/office/drawing/2014/main" xmlns:mc="http://schemas.openxmlformats.org/markup-compatibility/2006" xmlns:p14="http://schemas.microsoft.com/office/powerpoint/2010/main" xmlns="" id="{B65EC803-E6A0-4781-8F22-CF5182F2E41F}"/>
              </a:ext>
            </a:extLst>
          </p:cNvPr>
          <p:cNvSpPr txBox="1"/>
          <p:nvPr/>
        </p:nvSpPr>
        <p:spPr bwMode="auto">
          <a:xfrm>
            <a:off x="4317778" y="3315426"/>
            <a:ext cx="936593" cy="30008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283C4F"/>
                </a:solidFill>
                <a:cs typeface="+mn-ea"/>
                <a:sym typeface="+mn-lt"/>
              </a:rPr>
              <a:t>添加标题</a:t>
            </a:r>
          </a:p>
        </p:txBody>
      </p:sp>
      <p:sp>
        <p:nvSpPr>
          <p:cNvPr id="72" name="文本框 2">
            <a:extLst>
              <a:ext uri="{FF2B5EF4-FFF2-40B4-BE49-F238E27FC236}">
                <a16:creationId xmlns:a16="http://schemas.microsoft.com/office/drawing/2014/main" xmlns:mc="http://schemas.openxmlformats.org/markup-compatibility/2006" xmlns:p14="http://schemas.microsoft.com/office/powerpoint/2010/main" xmlns="" id="{85AEA818-D330-4E6B-87C4-5892F58F3F79}"/>
              </a:ext>
            </a:extLst>
          </p:cNvPr>
          <p:cNvSpPr txBox="1"/>
          <p:nvPr/>
        </p:nvSpPr>
        <p:spPr bwMode="auto">
          <a:xfrm>
            <a:off x="6895024" y="3315426"/>
            <a:ext cx="936593" cy="30008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283C4F"/>
                </a:solidFill>
                <a:cs typeface="+mn-ea"/>
                <a:sym typeface="+mn-lt"/>
              </a:rPr>
              <a:t>添加标题</a:t>
            </a:r>
          </a:p>
        </p:txBody>
      </p:sp>
      <p:sp>
        <p:nvSpPr>
          <p:cNvPr id="73" name="文本框 3">
            <a:extLst>
              <a:ext uri="{FF2B5EF4-FFF2-40B4-BE49-F238E27FC236}">
                <a16:creationId xmlns:a16="http://schemas.microsoft.com/office/drawing/2014/main" xmlns:mc="http://schemas.openxmlformats.org/markup-compatibility/2006" xmlns:p14="http://schemas.microsoft.com/office/powerpoint/2010/main" xmlns="" id="{D10BFC4F-1D2D-4E81-999B-59D5BCF790B3}"/>
              </a:ext>
            </a:extLst>
          </p:cNvPr>
          <p:cNvSpPr txBox="1"/>
          <p:nvPr/>
        </p:nvSpPr>
        <p:spPr bwMode="auto">
          <a:xfrm>
            <a:off x="3944833" y="3653896"/>
            <a:ext cx="1635908" cy="81945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您的内容打在这里，或者通过复制您的文本后，</a:t>
            </a:r>
            <a:endParaRPr lang="en-US" altLang="zh-CN" sz="525" dirty="0">
              <a:solidFill>
                <a:srgbClr val="324C64"/>
              </a:solidFill>
              <a:cs typeface="+mn-ea"/>
              <a:sym typeface="+mn-lt"/>
            </a:endParaRPr>
          </a:p>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在此框中选择粘贴，并选择只保留文字。</a:t>
            </a:r>
            <a:endParaRPr lang="en-US" altLang="zh-CN" sz="525" dirty="0">
              <a:solidFill>
                <a:srgbClr val="324C64"/>
              </a:solidFill>
              <a:cs typeface="+mn-ea"/>
              <a:sym typeface="+mn-lt"/>
            </a:endParaRPr>
          </a:p>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您的内容打在这里，或者通过复制您的文本后，</a:t>
            </a:r>
            <a:endParaRPr lang="en-US" altLang="zh-CN" sz="525" dirty="0">
              <a:solidFill>
                <a:srgbClr val="324C64"/>
              </a:solidFill>
              <a:cs typeface="+mn-ea"/>
              <a:sym typeface="+mn-lt"/>
            </a:endParaRPr>
          </a:p>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在此框中选择粘贴，</a:t>
            </a:r>
          </a:p>
        </p:txBody>
      </p:sp>
      <p:sp>
        <p:nvSpPr>
          <p:cNvPr id="74" name="文本框 3">
            <a:extLst>
              <a:ext uri="{FF2B5EF4-FFF2-40B4-BE49-F238E27FC236}">
                <a16:creationId xmlns:a16="http://schemas.microsoft.com/office/drawing/2014/main" xmlns:mc="http://schemas.openxmlformats.org/markup-compatibility/2006" xmlns:p14="http://schemas.microsoft.com/office/powerpoint/2010/main" xmlns="" id="{DCEBC5E3-DD1C-40F7-85DE-2F6D232A01DF}"/>
              </a:ext>
            </a:extLst>
          </p:cNvPr>
          <p:cNvSpPr txBox="1"/>
          <p:nvPr/>
        </p:nvSpPr>
        <p:spPr bwMode="auto">
          <a:xfrm>
            <a:off x="6528263" y="3653896"/>
            <a:ext cx="1635908" cy="81945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您的内容打在这里，或者通过复制您的文本后，</a:t>
            </a:r>
            <a:endParaRPr lang="en-US" altLang="zh-CN" sz="525" dirty="0">
              <a:solidFill>
                <a:srgbClr val="324C64"/>
              </a:solidFill>
              <a:cs typeface="+mn-ea"/>
              <a:sym typeface="+mn-lt"/>
            </a:endParaRPr>
          </a:p>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在此框中选择粘贴，并选择只保留文字。</a:t>
            </a:r>
            <a:endParaRPr lang="en-US" altLang="zh-CN" sz="525" dirty="0">
              <a:solidFill>
                <a:srgbClr val="324C64"/>
              </a:solidFill>
              <a:cs typeface="+mn-ea"/>
              <a:sym typeface="+mn-lt"/>
            </a:endParaRPr>
          </a:p>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您的内容打在这里，或者通过复制您的文本后，</a:t>
            </a:r>
            <a:endParaRPr lang="en-US" altLang="zh-CN" sz="525" dirty="0">
              <a:solidFill>
                <a:srgbClr val="324C64"/>
              </a:solidFill>
              <a:cs typeface="+mn-ea"/>
              <a:sym typeface="+mn-lt"/>
            </a:endParaRPr>
          </a:p>
          <a:p>
            <a:pPr marL="128588" indent="-128588" defTabSz="685800">
              <a:lnSpc>
                <a:spcPct val="150000"/>
              </a:lnSpc>
              <a:buFont typeface="Wingdings" panose="05000000000000000000" pitchFamily="2" charset="2"/>
              <a:buChar char="l"/>
              <a:defRPr/>
            </a:pPr>
            <a:r>
              <a:rPr lang="zh-CN" altLang="en-US" sz="525" dirty="0">
                <a:solidFill>
                  <a:srgbClr val="324C64"/>
                </a:solidFill>
                <a:cs typeface="+mn-ea"/>
                <a:sym typeface="+mn-lt"/>
              </a:rPr>
              <a:t>在此框中选择粘贴，</a:t>
            </a:r>
          </a:p>
        </p:txBody>
      </p:sp>
      <p:cxnSp>
        <p:nvCxnSpPr>
          <p:cNvPr id="76" name="直接连接符 75">
            <a:extLst>
              <a:ext uri="{FF2B5EF4-FFF2-40B4-BE49-F238E27FC236}">
                <a16:creationId xmlns:a16="http://schemas.microsoft.com/office/drawing/2014/main" xmlns:mc="http://schemas.openxmlformats.org/markup-compatibility/2006" xmlns:p14="http://schemas.microsoft.com/office/powerpoint/2010/main" xmlns="" id="{23C2B5FC-868C-41C2-904A-0609EE83D380}"/>
              </a:ext>
            </a:extLst>
          </p:cNvPr>
          <p:cNvCxnSpPr/>
          <p:nvPr/>
        </p:nvCxnSpPr>
        <p:spPr>
          <a:xfrm>
            <a:off x="3302794" y="1351286"/>
            <a:ext cx="0" cy="1295400"/>
          </a:xfrm>
          <a:prstGeom prst="line">
            <a:avLst/>
          </a:prstGeom>
          <a:solidFill>
            <a:schemeClr val="bg1"/>
          </a:solidFill>
          <a:ln w="15875" cap="rnd">
            <a:solidFill>
              <a:schemeClr val="tx1">
                <a:lumMod val="50000"/>
                <a:lumOff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a:extLst>
              <a:ext uri="{FF2B5EF4-FFF2-40B4-BE49-F238E27FC236}">
                <a16:creationId xmlns:a16="http://schemas.microsoft.com/office/drawing/2014/main" xmlns:mc="http://schemas.openxmlformats.org/markup-compatibility/2006" xmlns:p14="http://schemas.microsoft.com/office/powerpoint/2010/main" xmlns="" id="{0A39091D-5A8A-4EDF-8AF8-88108D13F073}"/>
              </a:ext>
            </a:extLst>
          </p:cNvPr>
          <p:cNvCxnSpPr/>
          <p:nvPr/>
        </p:nvCxnSpPr>
        <p:spPr>
          <a:xfrm>
            <a:off x="5841206" y="1351286"/>
            <a:ext cx="0" cy="1295400"/>
          </a:xfrm>
          <a:prstGeom prst="line">
            <a:avLst/>
          </a:prstGeom>
          <a:solidFill>
            <a:schemeClr val="bg1"/>
          </a:solidFill>
          <a:ln w="15875" cap="rnd">
            <a:solidFill>
              <a:schemeClr val="tx1">
                <a:lumMod val="50000"/>
                <a:lumOff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437183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53" presetClass="entr" presetSubtype="16"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500" fill="hold"/>
                                        <p:tgtEl>
                                          <p:spTgt spid="43"/>
                                        </p:tgtEl>
                                        <p:attrNameLst>
                                          <p:attrName>ppt_w</p:attrName>
                                        </p:attrNameLst>
                                      </p:cBhvr>
                                      <p:tavLst>
                                        <p:tav tm="0">
                                          <p:val>
                                            <p:fltVal val="0"/>
                                          </p:val>
                                        </p:tav>
                                        <p:tav tm="100000">
                                          <p:val>
                                            <p:strVal val="#ppt_w"/>
                                          </p:val>
                                        </p:tav>
                                      </p:tavLst>
                                    </p:anim>
                                    <p:anim calcmode="lin" valueType="num">
                                      <p:cBhvr>
                                        <p:cTn id="27" dur="500" fill="hold"/>
                                        <p:tgtEl>
                                          <p:spTgt spid="43"/>
                                        </p:tgtEl>
                                        <p:attrNameLst>
                                          <p:attrName>ppt_h</p:attrName>
                                        </p:attrNameLst>
                                      </p:cBhvr>
                                      <p:tavLst>
                                        <p:tav tm="0">
                                          <p:val>
                                            <p:fltVal val="0"/>
                                          </p:val>
                                        </p:tav>
                                        <p:tav tm="100000">
                                          <p:val>
                                            <p:strVal val="#ppt_h"/>
                                          </p:val>
                                        </p:tav>
                                      </p:tavLst>
                                    </p:anim>
                                    <p:animEffect transition="in" filter="fade">
                                      <p:cBhvr>
                                        <p:cTn id="28" dur="500"/>
                                        <p:tgtEl>
                                          <p:spTgt spid="43"/>
                                        </p:tgtEl>
                                      </p:cBhvr>
                                    </p:animEffect>
                                  </p:childTnLst>
                                </p:cTn>
                              </p:par>
                              <p:par>
                                <p:cTn id="29" presetID="53" presetClass="entr" presetSubtype="16"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53" presetClass="entr" presetSubtype="16"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p:cTn id="36" dur="500" fill="hold"/>
                                        <p:tgtEl>
                                          <p:spTgt spid="49"/>
                                        </p:tgtEl>
                                        <p:attrNameLst>
                                          <p:attrName>ppt_w</p:attrName>
                                        </p:attrNameLst>
                                      </p:cBhvr>
                                      <p:tavLst>
                                        <p:tav tm="0">
                                          <p:val>
                                            <p:fltVal val="0"/>
                                          </p:val>
                                        </p:tav>
                                        <p:tav tm="100000">
                                          <p:val>
                                            <p:strVal val="#ppt_w"/>
                                          </p:val>
                                        </p:tav>
                                      </p:tavLst>
                                    </p:anim>
                                    <p:anim calcmode="lin" valueType="num">
                                      <p:cBhvr>
                                        <p:cTn id="37" dur="500" fill="hold"/>
                                        <p:tgtEl>
                                          <p:spTgt spid="49"/>
                                        </p:tgtEl>
                                        <p:attrNameLst>
                                          <p:attrName>ppt_h</p:attrName>
                                        </p:attrNameLst>
                                      </p:cBhvr>
                                      <p:tavLst>
                                        <p:tav tm="0">
                                          <p:val>
                                            <p:fltVal val="0"/>
                                          </p:val>
                                        </p:tav>
                                        <p:tav tm="100000">
                                          <p:val>
                                            <p:strVal val="#ppt_h"/>
                                          </p:val>
                                        </p:tav>
                                      </p:tavLst>
                                    </p:anim>
                                    <p:animEffect transition="in" filter="fade">
                                      <p:cBhvr>
                                        <p:cTn id="38" dur="500"/>
                                        <p:tgtEl>
                                          <p:spTgt spid="49"/>
                                        </p:tgtEl>
                                      </p:cBhvr>
                                    </p:animEffect>
                                  </p:childTnLst>
                                </p:cTn>
                              </p:par>
                            </p:childTnLst>
                          </p:cTn>
                        </p:par>
                        <p:par>
                          <p:cTn id="39" fill="hold">
                            <p:stCondLst>
                              <p:cond delay="2600"/>
                            </p:stCondLst>
                            <p:childTnLst>
                              <p:par>
                                <p:cTn id="40" presetID="42" presetClass="entr" presetSubtype="0" fill="hold"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1000"/>
                                        <p:tgtEl>
                                          <p:spTgt spid="58"/>
                                        </p:tgtEl>
                                      </p:cBhvr>
                                    </p:animEffect>
                                    <p:anim calcmode="lin" valueType="num">
                                      <p:cBhvr>
                                        <p:cTn id="43" dur="1000" fill="hold"/>
                                        <p:tgtEl>
                                          <p:spTgt spid="58"/>
                                        </p:tgtEl>
                                        <p:attrNameLst>
                                          <p:attrName>ppt_x</p:attrName>
                                        </p:attrNameLst>
                                      </p:cBhvr>
                                      <p:tavLst>
                                        <p:tav tm="0">
                                          <p:val>
                                            <p:strVal val="#ppt_x"/>
                                          </p:val>
                                        </p:tav>
                                        <p:tav tm="100000">
                                          <p:val>
                                            <p:strVal val="#ppt_x"/>
                                          </p:val>
                                        </p:tav>
                                      </p:tavLst>
                                    </p:anim>
                                    <p:anim calcmode="lin" valueType="num">
                                      <p:cBhvr>
                                        <p:cTn id="44" dur="1000" fill="hold"/>
                                        <p:tgtEl>
                                          <p:spTgt spid="5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1000"/>
                                        <p:tgtEl>
                                          <p:spTgt spid="62"/>
                                        </p:tgtEl>
                                      </p:cBhvr>
                                    </p:animEffect>
                                    <p:anim calcmode="lin" valueType="num">
                                      <p:cBhvr>
                                        <p:cTn id="48" dur="1000" fill="hold"/>
                                        <p:tgtEl>
                                          <p:spTgt spid="62"/>
                                        </p:tgtEl>
                                        <p:attrNameLst>
                                          <p:attrName>ppt_x</p:attrName>
                                        </p:attrNameLst>
                                      </p:cBhvr>
                                      <p:tavLst>
                                        <p:tav tm="0">
                                          <p:val>
                                            <p:strVal val="#ppt_x"/>
                                          </p:val>
                                        </p:tav>
                                        <p:tav tm="100000">
                                          <p:val>
                                            <p:strVal val="#ppt_x"/>
                                          </p:val>
                                        </p:tav>
                                      </p:tavLst>
                                    </p:anim>
                                    <p:anim calcmode="lin" valueType="num">
                                      <p:cBhvr>
                                        <p:cTn id="49" dur="1000" fill="hold"/>
                                        <p:tgtEl>
                                          <p:spTgt spid="6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0"/>
                                        <p:tgtEl>
                                          <p:spTgt spid="66"/>
                                        </p:tgtEl>
                                      </p:cBhvr>
                                    </p:animEffect>
                                    <p:anim calcmode="lin" valueType="num">
                                      <p:cBhvr>
                                        <p:cTn id="53" dur="1000" fill="hold"/>
                                        <p:tgtEl>
                                          <p:spTgt spid="66"/>
                                        </p:tgtEl>
                                        <p:attrNameLst>
                                          <p:attrName>ppt_x</p:attrName>
                                        </p:attrNameLst>
                                      </p:cBhvr>
                                      <p:tavLst>
                                        <p:tav tm="0">
                                          <p:val>
                                            <p:strVal val="#ppt_x"/>
                                          </p:val>
                                        </p:tav>
                                        <p:tav tm="100000">
                                          <p:val>
                                            <p:strVal val="#ppt_x"/>
                                          </p:val>
                                        </p:tav>
                                      </p:tavLst>
                                    </p:anim>
                                    <p:anim calcmode="lin" valueType="num">
                                      <p:cBhvr>
                                        <p:cTn id="54" dur="1000" fill="hold"/>
                                        <p:tgtEl>
                                          <p:spTgt spid="66"/>
                                        </p:tgtEl>
                                        <p:attrNameLst>
                                          <p:attrName>ppt_y</p:attrName>
                                        </p:attrNameLst>
                                      </p:cBhvr>
                                      <p:tavLst>
                                        <p:tav tm="0">
                                          <p:val>
                                            <p:strVal val="#ppt_y+.1"/>
                                          </p:val>
                                        </p:tav>
                                        <p:tav tm="100000">
                                          <p:val>
                                            <p:strVal val="#ppt_y"/>
                                          </p:val>
                                        </p:tav>
                                      </p:tavLst>
                                    </p:anim>
                                  </p:childTnLst>
                                </p:cTn>
                              </p:par>
                            </p:childTnLst>
                          </p:cTn>
                        </p:par>
                        <p:par>
                          <p:cTn id="55" fill="hold">
                            <p:stCondLst>
                              <p:cond delay="3600"/>
                            </p:stCondLst>
                            <p:childTnLst>
                              <p:par>
                                <p:cTn id="56" presetID="22" presetClass="entr" presetSubtype="1" fill="hold" nodeType="after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up)">
                                      <p:cBhvr>
                                        <p:cTn id="58" dur="500"/>
                                        <p:tgtEl>
                                          <p:spTgt spid="76"/>
                                        </p:tgtEl>
                                      </p:cBhvr>
                                    </p:animEffect>
                                  </p:childTnLst>
                                </p:cTn>
                              </p:par>
                              <p:par>
                                <p:cTn id="59" presetID="22" presetClass="entr" presetSubtype="1"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wipe(up)">
                                      <p:cBhvr>
                                        <p:cTn id="61" dur="500"/>
                                        <p:tgtEl>
                                          <p:spTgt spid="77"/>
                                        </p:tgtEl>
                                      </p:cBhvr>
                                    </p:animEffect>
                                  </p:childTnLst>
                                </p:cTn>
                              </p:par>
                            </p:childTnLst>
                          </p:cTn>
                        </p:par>
                        <p:par>
                          <p:cTn id="62" fill="hold">
                            <p:stCondLst>
                              <p:cond delay="4100"/>
                            </p:stCondLst>
                            <p:childTnLst>
                              <p:par>
                                <p:cTn id="63" presetID="2" presetClass="entr" presetSubtype="2" fill="hold" grpId="0" nodeType="after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500" fill="hold"/>
                                        <p:tgtEl>
                                          <p:spTgt spid="54"/>
                                        </p:tgtEl>
                                        <p:attrNameLst>
                                          <p:attrName>ppt_x</p:attrName>
                                        </p:attrNameLst>
                                      </p:cBhvr>
                                      <p:tavLst>
                                        <p:tav tm="0">
                                          <p:val>
                                            <p:strVal val="1+#ppt_w/2"/>
                                          </p:val>
                                        </p:tav>
                                        <p:tav tm="100000">
                                          <p:val>
                                            <p:strVal val="#ppt_x"/>
                                          </p:val>
                                        </p:tav>
                                      </p:tavLst>
                                    </p:anim>
                                    <p:anim calcmode="lin" valueType="num">
                                      <p:cBhvr additive="base">
                                        <p:cTn id="66" dur="500" fill="hold"/>
                                        <p:tgtEl>
                                          <p:spTgt spid="54"/>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cBhvr additive="base">
                                        <p:cTn id="69" dur="500" fill="hold"/>
                                        <p:tgtEl>
                                          <p:spTgt spid="55"/>
                                        </p:tgtEl>
                                        <p:attrNameLst>
                                          <p:attrName>ppt_x</p:attrName>
                                        </p:attrNameLst>
                                      </p:cBhvr>
                                      <p:tavLst>
                                        <p:tav tm="0">
                                          <p:val>
                                            <p:strVal val="1+#ppt_w/2"/>
                                          </p:val>
                                        </p:tav>
                                        <p:tav tm="100000">
                                          <p:val>
                                            <p:strVal val="#ppt_x"/>
                                          </p:val>
                                        </p:tav>
                                      </p:tavLst>
                                    </p:anim>
                                    <p:anim calcmode="lin" valueType="num">
                                      <p:cBhvr additive="base">
                                        <p:cTn id="70" dur="500" fill="hold"/>
                                        <p:tgtEl>
                                          <p:spTgt spid="55"/>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additive="base">
                                        <p:cTn id="73" dur="500" fill="hold"/>
                                        <p:tgtEl>
                                          <p:spTgt spid="56"/>
                                        </p:tgtEl>
                                        <p:attrNameLst>
                                          <p:attrName>ppt_x</p:attrName>
                                        </p:attrNameLst>
                                      </p:cBhvr>
                                      <p:tavLst>
                                        <p:tav tm="0">
                                          <p:val>
                                            <p:strVal val="1+#ppt_w/2"/>
                                          </p:val>
                                        </p:tav>
                                        <p:tav tm="100000">
                                          <p:val>
                                            <p:strVal val="#ppt_x"/>
                                          </p:val>
                                        </p:tav>
                                      </p:tavLst>
                                    </p:anim>
                                    <p:anim calcmode="lin" valueType="num">
                                      <p:cBhvr additive="base">
                                        <p:cTn id="74" dur="500" fill="hold"/>
                                        <p:tgtEl>
                                          <p:spTgt spid="56"/>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additive="base">
                                        <p:cTn id="77" dur="500" fill="hold"/>
                                        <p:tgtEl>
                                          <p:spTgt spid="69"/>
                                        </p:tgtEl>
                                        <p:attrNameLst>
                                          <p:attrName>ppt_x</p:attrName>
                                        </p:attrNameLst>
                                      </p:cBhvr>
                                      <p:tavLst>
                                        <p:tav tm="0">
                                          <p:val>
                                            <p:strVal val="1+#ppt_w/2"/>
                                          </p:val>
                                        </p:tav>
                                        <p:tav tm="100000">
                                          <p:val>
                                            <p:strVal val="#ppt_x"/>
                                          </p:val>
                                        </p:tav>
                                      </p:tavLst>
                                    </p:anim>
                                    <p:anim calcmode="lin" valueType="num">
                                      <p:cBhvr additive="base">
                                        <p:cTn id="78" dur="500" fill="hold"/>
                                        <p:tgtEl>
                                          <p:spTgt spid="69"/>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additive="base">
                                        <p:cTn id="81" dur="500" fill="hold"/>
                                        <p:tgtEl>
                                          <p:spTgt spid="71"/>
                                        </p:tgtEl>
                                        <p:attrNameLst>
                                          <p:attrName>ppt_x</p:attrName>
                                        </p:attrNameLst>
                                      </p:cBhvr>
                                      <p:tavLst>
                                        <p:tav tm="0">
                                          <p:val>
                                            <p:strVal val="1+#ppt_w/2"/>
                                          </p:val>
                                        </p:tav>
                                        <p:tav tm="100000">
                                          <p:val>
                                            <p:strVal val="#ppt_x"/>
                                          </p:val>
                                        </p:tav>
                                      </p:tavLst>
                                    </p:anim>
                                    <p:anim calcmode="lin" valueType="num">
                                      <p:cBhvr additive="base">
                                        <p:cTn id="82" dur="500" fill="hold"/>
                                        <p:tgtEl>
                                          <p:spTgt spid="71"/>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 calcmode="lin" valueType="num">
                                      <p:cBhvr additive="base">
                                        <p:cTn id="85" dur="500" fill="hold"/>
                                        <p:tgtEl>
                                          <p:spTgt spid="72"/>
                                        </p:tgtEl>
                                        <p:attrNameLst>
                                          <p:attrName>ppt_x</p:attrName>
                                        </p:attrNameLst>
                                      </p:cBhvr>
                                      <p:tavLst>
                                        <p:tav tm="0">
                                          <p:val>
                                            <p:strVal val="1+#ppt_w/2"/>
                                          </p:val>
                                        </p:tav>
                                        <p:tav tm="100000">
                                          <p:val>
                                            <p:strVal val="#ppt_x"/>
                                          </p:val>
                                        </p:tav>
                                      </p:tavLst>
                                    </p:anim>
                                    <p:anim calcmode="lin" valueType="num">
                                      <p:cBhvr additive="base">
                                        <p:cTn id="86" dur="500" fill="hold"/>
                                        <p:tgtEl>
                                          <p:spTgt spid="72"/>
                                        </p:tgtEl>
                                        <p:attrNameLst>
                                          <p:attrName>ppt_y</p:attrName>
                                        </p:attrNameLst>
                                      </p:cBhvr>
                                      <p:tavLst>
                                        <p:tav tm="0">
                                          <p:val>
                                            <p:strVal val="#ppt_y"/>
                                          </p:val>
                                        </p:tav>
                                        <p:tav tm="100000">
                                          <p:val>
                                            <p:strVal val="#ppt_y"/>
                                          </p:val>
                                        </p:tav>
                                      </p:tavLst>
                                    </p:anim>
                                  </p:childTnLst>
                                </p:cTn>
                              </p:par>
                            </p:childTnLst>
                          </p:cTn>
                        </p:par>
                        <p:par>
                          <p:cTn id="87" fill="hold">
                            <p:stCondLst>
                              <p:cond delay="4600"/>
                            </p:stCondLst>
                            <p:childTnLst>
                              <p:par>
                                <p:cTn id="88" presetID="22" presetClass="entr" presetSubtype="1" fill="hold" grpId="0"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wipe(up)">
                                      <p:cBhvr>
                                        <p:cTn id="90" dur="500"/>
                                        <p:tgtEl>
                                          <p:spTgt spid="70"/>
                                        </p:tgtEl>
                                      </p:cBhvr>
                                    </p:animEffect>
                                  </p:childTnLst>
                                </p:cTn>
                              </p:par>
                            </p:childTnLst>
                          </p:cTn>
                        </p:par>
                        <p:par>
                          <p:cTn id="91" fill="hold">
                            <p:stCondLst>
                              <p:cond delay="5100"/>
                            </p:stCondLst>
                            <p:childTnLst>
                              <p:par>
                                <p:cTn id="92" presetID="22" presetClass="entr" presetSubtype="1" fill="hold" grpId="0" nodeType="after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up)">
                                      <p:cBhvr>
                                        <p:cTn id="94" dur="500"/>
                                        <p:tgtEl>
                                          <p:spTgt spid="73"/>
                                        </p:tgtEl>
                                      </p:cBhvr>
                                    </p:animEffect>
                                  </p:childTnLst>
                                </p:cTn>
                              </p:par>
                            </p:childTnLst>
                          </p:cTn>
                        </p:par>
                        <p:par>
                          <p:cTn id="95" fill="hold">
                            <p:stCondLst>
                              <p:cond delay="5600"/>
                            </p:stCondLst>
                            <p:childTnLst>
                              <p:par>
                                <p:cTn id="96" presetID="22" presetClass="entr" presetSubtype="1" fill="hold" grpId="0" nodeType="after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wipe(up)">
                                      <p:cBhvr>
                                        <p:cTn id="9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P spid="54" grpId="0" animBg="1"/>
      <p:bldP spid="55" grpId="0" animBg="1"/>
      <p:bldP spid="56" grpId="0" animBg="1"/>
      <p:bldP spid="69" grpId="0"/>
      <p:bldP spid="70" grpId="0"/>
      <p:bldP spid="71" grpId="0"/>
      <p:bldP spid="72" grpId="0"/>
      <p:bldP spid="73" grpId="0"/>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3.</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项目发展规划</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
        <p:nvSpPr>
          <p:cNvPr id="25" name="矩形 2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3F73916-F31A-40CE-990B-9A51712F3153}"/>
              </a:ext>
            </a:extLst>
          </p:cNvPr>
          <p:cNvSpPr/>
          <p:nvPr/>
        </p:nvSpPr>
        <p:spPr>
          <a:xfrm>
            <a:off x="811205" y="1393794"/>
            <a:ext cx="1703520" cy="2016953"/>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6" name="矩形 2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9E6BA71-C217-4AA7-A087-9D0599235660}"/>
              </a:ext>
            </a:extLst>
          </p:cNvPr>
          <p:cNvSpPr/>
          <p:nvPr/>
        </p:nvSpPr>
        <p:spPr>
          <a:xfrm>
            <a:off x="2760086" y="2444830"/>
            <a:ext cx="1703520" cy="2016953"/>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7" name="矩形 2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892F344-A096-4A26-99B6-9C2411474B58}"/>
              </a:ext>
            </a:extLst>
          </p:cNvPr>
          <p:cNvSpPr/>
          <p:nvPr/>
        </p:nvSpPr>
        <p:spPr>
          <a:xfrm>
            <a:off x="4708967" y="1393794"/>
            <a:ext cx="1703520" cy="2016953"/>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8" name="矩形 2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AF4C30D-BCA1-4D60-867F-CA6F6B5FD302}"/>
              </a:ext>
            </a:extLst>
          </p:cNvPr>
          <p:cNvSpPr/>
          <p:nvPr/>
        </p:nvSpPr>
        <p:spPr>
          <a:xfrm>
            <a:off x="6657848" y="2444830"/>
            <a:ext cx="1703520" cy="2016953"/>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9" name="Oval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E8467FA-1B58-4130-A1A8-D723495F0F0F}"/>
              </a:ext>
            </a:extLst>
          </p:cNvPr>
          <p:cNvSpPr/>
          <p:nvPr/>
        </p:nvSpPr>
        <p:spPr>
          <a:xfrm>
            <a:off x="908422" y="3600818"/>
            <a:ext cx="310276" cy="288375"/>
          </a:xfrm>
          <a:custGeom>
            <a:avLst/>
            <a:gdLst>
              <a:gd name="connsiteX0" fmla="*/ 390025 w 609523"/>
              <a:gd name="connsiteY0" fmla="*/ 408698 h 566499"/>
              <a:gd name="connsiteX1" fmla="*/ 385384 w 609523"/>
              <a:gd name="connsiteY1" fmla="*/ 445099 h 566499"/>
              <a:gd name="connsiteX2" fmla="*/ 386855 w 609523"/>
              <a:gd name="connsiteY2" fmla="*/ 449169 h 566499"/>
              <a:gd name="connsiteX3" fmla="*/ 390930 w 609523"/>
              <a:gd name="connsiteY3" fmla="*/ 450525 h 566499"/>
              <a:gd name="connsiteX4" fmla="*/ 427265 w 609523"/>
              <a:gd name="connsiteY4" fmla="*/ 446004 h 566499"/>
              <a:gd name="connsiteX5" fmla="*/ 437339 w 609523"/>
              <a:gd name="connsiteY5" fmla="*/ 277675 h 566499"/>
              <a:gd name="connsiteX6" fmla="*/ 489068 w 609523"/>
              <a:gd name="connsiteY6" fmla="*/ 329338 h 566499"/>
              <a:gd name="connsiteX7" fmla="*/ 441980 w 609523"/>
              <a:gd name="connsiteY7" fmla="*/ 376366 h 566499"/>
              <a:gd name="connsiteX8" fmla="*/ 441980 w 609523"/>
              <a:gd name="connsiteY8" fmla="*/ 394114 h 566499"/>
              <a:gd name="connsiteX9" fmla="*/ 459638 w 609523"/>
              <a:gd name="connsiteY9" fmla="*/ 394114 h 566499"/>
              <a:gd name="connsiteX10" fmla="*/ 506726 w 609523"/>
              <a:gd name="connsiteY10" fmla="*/ 347087 h 566499"/>
              <a:gd name="connsiteX11" fmla="*/ 558455 w 609523"/>
              <a:gd name="connsiteY11" fmla="*/ 398749 h 566499"/>
              <a:gd name="connsiteX12" fmla="*/ 498803 w 609523"/>
              <a:gd name="connsiteY12" fmla="*/ 458326 h 566499"/>
              <a:gd name="connsiteX13" fmla="*/ 489747 w 609523"/>
              <a:gd name="connsiteY13" fmla="*/ 462735 h 566499"/>
              <a:gd name="connsiteX14" fmla="*/ 376102 w 609523"/>
              <a:gd name="connsiteY14" fmla="*/ 477092 h 566499"/>
              <a:gd name="connsiteX15" fmla="*/ 363311 w 609523"/>
              <a:gd name="connsiteY15" fmla="*/ 472683 h 566499"/>
              <a:gd name="connsiteX16" fmla="*/ 358897 w 609523"/>
              <a:gd name="connsiteY16" fmla="*/ 459795 h 566499"/>
              <a:gd name="connsiteX17" fmla="*/ 373272 w 609523"/>
              <a:gd name="connsiteY17" fmla="*/ 346295 h 566499"/>
              <a:gd name="connsiteX18" fmla="*/ 377574 w 609523"/>
              <a:gd name="connsiteY18" fmla="*/ 337364 h 566499"/>
              <a:gd name="connsiteX19" fmla="*/ 523865 w 609523"/>
              <a:gd name="connsiteY19" fmla="*/ 226806 h 566499"/>
              <a:gd name="connsiteX20" fmla="*/ 584479 w 609523"/>
              <a:gd name="connsiteY20" fmla="*/ 251812 h 566499"/>
              <a:gd name="connsiteX21" fmla="*/ 584479 w 609523"/>
              <a:gd name="connsiteY21" fmla="*/ 372748 h 566499"/>
              <a:gd name="connsiteX22" fmla="*/ 578140 w 609523"/>
              <a:gd name="connsiteY22" fmla="*/ 379077 h 566499"/>
              <a:gd name="connsiteX23" fmla="*/ 456911 w 609523"/>
              <a:gd name="connsiteY23" fmla="*/ 258141 h 566499"/>
              <a:gd name="connsiteX24" fmla="*/ 463250 w 609523"/>
              <a:gd name="connsiteY24" fmla="*/ 251812 h 566499"/>
              <a:gd name="connsiteX25" fmla="*/ 523865 w 609523"/>
              <a:gd name="connsiteY25" fmla="*/ 226806 h 566499"/>
              <a:gd name="connsiteX26" fmla="*/ 96229 w 609523"/>
              <a:gd name="connsiteY26" fmla="*/ 45211 h 566499"/>
              <a:gd name="connsiteX27" fmla="*/ 96229 w 609523"/>
              <a:gd name="connsiteY27" fmla="*/ 103873 h 566499"/>
              <a:gd name="connsiteX28" fmla="*/ 103361 w 609523"/>
              <a:gd name="connsiteY28" fmla="*/ 103873 h 566499"/>
              <a:gd name="connsiteX29" fmla="*/ 132117 w 609523"/>
              <a:gd name="connsiteY29" fmla="*/ 132582 h 566499"/>
              <a:gd name="connsiteX30" fmla="*/ 103361 w 609523"/>
              <a:gd name="connsiteY30" fmla="*/ 161179 h 566499"/>
              <a:gd name="connsiteX31" fmla="*/ 96229 w 609523"/>
              <a:gd name="connsiteY31" fmla="*/ 161179 h 566499"/>
              <a:gd name="connsiteX32" fmla="*/ 96229 w 609523"/>
              <a:gd name="connsiteY32" fmla="*/ 254653 h 566499"/>
              <a:gd name="connsiteX33" fmla="*/ 103361 w 609523"/>
              <a:gd name="connsiteY33" fmla="*/ 254653 h 566499"/>
              <a:gd name="connsiteX34" fmla="*/ 132117 w 609523"/>
              <a:gd name="connsiteY34" fmla="*/ 283249 h 566499"/>
              <a:gd name="connsiteX35" fmla="*/ 103361 w 609523"/>
              <a:gd name="connsiteY35" fmla="*/ 311846 h 566499"/>
              <a:gd name="connsiteX36" fmla="*/ 96229 w 609523"/>
              <a:gd name="connsiteY36" fmla="*/ 311846 h 566499"/>
              <a:gd name="connsiteX37" fmla="*/ 96229 w 609523"/>
              <a:gd name="connsiteY37" fmla="*/ 405320 h 566499"/>
              <a:gd name="connsiteX38" fmla="*/ 103361 w 609523"/>
              <a:gd name="connsiteY38" fmla="*/ 405320 h 566499"/>
              <a:gd name="connsiteX39" fmla="*/ 132117 w 609523"/>
              <a:gd name="connsiteY39" fmla="*/ 433917 h 566499"/>
              <a:gd name="connsiteX40" fmla="*/ 103361 w 609523"/>
              <a:gd name="connsiteY40" fmla="*/ 462626 h 566499"/>
              <a:gd name="connsiteX41" fmla="*/ 96229 w 609523"/>
              <a:gd name="connsiteY41" fmla="*/ 462626 h 566499"/>
              <a:gd name="connsiteX42" fmla="*/ 96229 w 609523"/>
              <a:gd name="connsiteY42" fmla="*/ 521288 h 566499"/>
              <a:gd name="connsiteX43" fmla="*/ 142305 w 609523"/>
              <a:gd name="connsiteY43" fmla="*/ 521288 h 566499"/>
              <a:gd name="connsiteX44" fmla="*/ 142305 w 609523"/>
              <a:gd name="connsiteY44" fmla="*/ 45211 h 566499"/>
              <a:gd name="connsiteX45" fmla="*/ 81172 w 609523"/>
              <a:gd name="connsiteY45" fmla="*/ 0 h 566499"/>
              <a:gd name="connsiteX46" fmla="*/ 497786 w 609523"/>
              <a:gd name="connsiteY46" fmla="*/ 0 h 566499"/>
              <a:gd name="connsiteX47" fmla="*/ 527900 w 609523"/>
              <a:gd name="connsiteY47" fmla="*/ 30179 h 566499"/>
              <a:gd name="connsiteX48" fmla="*/ 527900 w 609523"/>
              <a:gd name="connsiteY48" fmla="*/ 199495 h 566499"/>
              <a:gd name="connsiteX49" fmla="*/ 482616 w 609523"/>
              <a:gd name="connsiteY49" fmla="*/ 210911 h 566499"/>
              <a:gd name="connsiteX50" fmla="*/ 482616 w 609523"/>
              <a:gd name="connsiteY50" fmla="*/ 45211 h 566499"/>
              <a:gd name="connsiteX51" fmla="*/ 190873 w 609523"/>
              <a:gd name="connsiteY51" fmla="*/ 45211 h 566499"/>
              <a:gd name="connsiteX52" fmla="*/ 190873 w 609523"/>
              <a:gd name="connsiteY52" fmla="*/ 521288 h 566499"/>
              <a:gd name="connsiteX53" fmla="*/ 482616 w 609523"/>
              <a:gd name="connsiteY53" fmla="*/ 521288 h 566499"/>
              <a:gd name="connsiteX54" fmla="*/ 482616 w 609523"/>
              <a:gd name="connsiteY54" fmla="*/ 498004 h 566499"/>
              <a:gd name="connsiteX55" fmla="*/ 502881 w 609523"/>
              <a:gd name="connsiteY55" fmla="*/ 495404 h 566499"/>
              <a:gd name="connsiteX56" fmla="*/ 527900 w 609523"/>
              <a:gd name="connsiteY56" fmla="*/ 483875 h 566499"/>
              <a:gd name="connsiteX57" fmla="*/ 527900 w 609523"/>
              <a:gd name="connsiteY57" fmla="*/ 536320 h 566499"/>
              <a:gd name="connsiteX58" fmla="*/ 497786 w 609523"/>
              <a:gd name="connsiteY58" fmla="*/ 566499 h 566499"/>
              <a:gd name="connsiteX59" fmla="*/ 81172 w 609523"/>
              <a:gd name="connsiteY59" fmla="*/ 566499 h 566499"/>
              <a:gd name="connsiteX60" fmla="*/ 50945 w 609523"/>
              <a:gd name="connsiteY60" fmla="*/ 536320 h 566499"/>
              <a:gd name="connsiteX61" fmla="*/ 50945 w 609523"/>
              <a:gd name="connsiteY61" fmla="*/ 462626 h 566499"/>
              <a:gd name="connsiteX62" fmla="*/ 28642 w 609523"/>
              <a:gd name="connsiteY62" fmla="*/ 462626 h 566499"/>
              <a:gd name="connsiteX63" fmla="*/ 0 w 609523"/>
              <a:gd name="connsiteY63" fmla="*/ 433917 h 566499"/>
              <a:gd name="connsiteX64" fmla="*/ 28642 w 609523"/>
              <a:gd name="connsiteY64" fmla="*/ 405320 h 566499"/>
              <a:gd name="connsiteX65" fmla="*/ 50945 w 609523"/>
              <a:gd name="connsiteY65" fmla="*/ 405320 h 566499"/>
              <a:gd name="connsiteX66" fmla="*/ 50945 w 609523"/>
              <a:gd name="connsiteY66" fmla="*/ 311846 h 566499"/>
              <a:gd name="connsiteX67" fmla="*/ 28642 w 609523"/>
              <a:gd name="connsiteY67" fmla="*/ 311846 h 566499"/>
              <a:gd name="connsiteX68" fmla="*/ 0 w 609523"/>
              <a:gd name="connsiteY68" fmla="*/ 283249 h 566499"/>
              <a:gd name="connsiteX69" fmla="*/ 28642 w 609523"/>
              <a:gd name="connsiteY69" fmla="*/ 254653 h 566499"/>
              <a:gd name="connsiteX70" fmla="*/ 50945 w 609523"/>
              <a:gd name="connsiteY70" fmla="*/ 254653 h 566499"/>
              <a:gd name="connsiteX71" fmla="*/ 50945 w 609523"/>
              <a:gd name="connsiteY71" fmla="*/ 161179 h 566499"/>
              <a:gd name="connsiteX72" fmla="*/ 28642 w 609523"/>
              <a:gd name="connsiteY72" fmla="*/ 161179 h 566499"/>
              <a:gd name="connsiteX73" fmla="*/ 0 w 609523"/>
              <a:gd name="connsiteY73" fmla="*/ 132582 h 566499"/>
              <a:gd name="connsiteX74" fmla="*/ 28642 w 609523"/>
              <a:gd name="connsiteY74" fmla="*/ 103873 h 566499"/>
              <a:gd name="connsiteX75" fmla="*/ 50945 w 609523"/>
              <a:gd name="connsiteY75" fmla="*/ 103873 h 566499"/>
              <a:gd name="connsiteX76" fmla="*/ 50945 w 609523"/>
              <a:gd name="connsiteY76" fmla="*/ 30179 h 566499"/>
              <a:gd name="connsiteX77" fmla="*/ 81172 w 609523"/>
              <a:gd name="connsiteY77" fmla="*/ 0 h 56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9523" h="566499">
                <a:moveTo>
                  <a:pt x="390025" y="408698"/>
                </a:moveTo>
                <a:lnTo>
                  <a:pt x="385384" y="445099"/>
                </a:lnTo>
                <a:cubicBezTo>
                  <a:pt x="385158" y="446569"/>
                  <a:pt x="385724" y="448038"/>
                  <a:pt x="386855" y="449169"/>
                </a:cubicBezTo>
                <a:cubicBezTo>
                  <a:pt x="387874" y="450186"/>
                  <a:pt x="389459" y="450752"/>
                  <a:pt x="390930" y="450525"/>
                </a:cubicBezTo>
                <a:lnTo>
                  <a:pt x="427265" y="446004"/>
                </a:lnTo>
                <a:close/>
                <a:moveTo>
                  <a:pt x="437339" y="277675"/>
                </a:moveTo>
                <a:lnTo>
                  <a:pt x="489068" y="329338"/>
                </a:lnTo>
                <a:lnTo>
                  <a:pt x="441980" y="376366"/>
                </a:lnTo>
                <a:cubicBezTo>
                  <a:pt x="437000" y="381227"/>
                  <a:pt x="437000" y="389253"/>
                  <a:pt x="441980" y="394114"/>
                </a:cubicBezTo>
                <a:cubicBezTo>
                  <a:pt x="446847" y="398976"/>
                  <a:pt x="454771" y="398976"/>
                  <a:pt x="459638" y="394114"/>
                </a:cubicBezTo>
                <a:lnTo>
                  <a:pt x="506726" y="347087"/>
                </a:lnTo>
                <a:lnTo>
                  <a:pt x="558455" y="398749"/>
                </a:lnTo>
                <a:lnTo>
                  <a:pt x="498803" y="458326"/>
                </a:lnTo>
                <a:cubicBezTo>
                  <a:pt x="496312" y="460700"/>
                  <a:pt x="493143" y="462282"/>
                  <a:pt x="489747" y="462735"/>
                </a:cubicBezTo>
                <a:lnTo>
                  <a:pt x="376102" y="477092"/>
                </a:lnTo>
                <a:cubicBezTo>
                  <a:pt x="371348" y="477657"/>
                  <a:pt x="366707" y="475961"/>
                  <a:pt x="363311" y="472683"/>
                </a:cubicBezTo>
                <a:cubicBezTo>
                  <a:pt x="359916" y="469291"/>
                  <a:pt x="358331" y="464543"/>
                  <a:pt x="358897" y="459795"/>
                </a:cubicBezTo>
                <a:lnTo>
                  <a:pt x="373272" y="346295"/>
                </a:lnTo>
                <a:cubicBezTo>
                  <a:pt x="373612" y="342904"/>
                  <a:pt x="375197" y="339738"/>
                  <a:pt x="377574" y="337364"/>
                </a:cubicBezTo>
                <a:close/>
                <a:moveTo>
                  <a:pt x="523865" y="226806"/>
                </a:moveTo>
                <a:cubicBezTo>
                  <a:pt x="545824" y="226806"/>
                  <a:pt x="567783" y="235141"/>
                  <a:pt x="584479" y="251812"/>
                </a:cubicBezTo>
                <a:cubicBezTo>
                  <a:pt x="617871" y="285154"/>
                  <a:pt x="617871" y="339406"/>
                  <a:pt x="584479" y="372748"/>
                </a:cubicBezTo>
                <a:lnTo>
                  <a:pt x="578140" y="379077"/>
                </a:lnTo>
                <a:lnTo>
                  <a:pt x="456911" y="258141"/>
                </a:lnTo>
                <a:lnTo>
                  <a:pt x="463250" y="251812"/>
                </a:lnTo>
                <a:cubicBezTo>
                  <a:pt x="479946" y="235141"/>
                  <a:pt x="501905" y="226806"/>
                  <a:pt x="523865" y="226806"/>
                </a:cubicBezTo>
                <a:close/>
                <a:moveTo>
                  <a:pt x="96229" y="45211"/>
                </a:moveTo>
                <a:lnTo>
                  <a:pt x="96229" y="103873"/>
                </a:lnTo>
                <a:lnTo>
                  <a:pt x="103361" y="103873"/>
                </a:lnTo>
                <a:cubicBezTo>
                  <a:pt x="119211" y="103873"/>
                  <a:pt x="132117" y="116758"/>
                  <a:pt x="132117" y="132582"/>
                </a:cubicBezTo>
                <a:cubicBezTo>
                  <a:pt x="132117" y="148293"/>
                  <a:pt x="119211" y="161179"/>
                  <a:pt x="103361" y="161179"/>
                </a:cubicBezTo>
                <a:lnTo>
                  <a:pt x="96229" y="161179"/>
                </a:lnTo>
                <a:lnTo>
                  <a:pt x="96229" y="254653"/>
                </a:lnTo>
                <a:lnTo>
                  <a:pt x="103361" y="254653"/>
                </a:lnTo>
                <a:cubicBezTo>
                  <a:pt x="119211" y="254653"/>
                  <a:pt x="132117" y="267425"/>
                  <a:pt x="132117" y="283249"/>
                </a:cubicBezTo>
                <a:cubicBezTo>
                  <a:pt x="132117" y="299073"/>
                  <a:pt x="119211" y="311846"/>
                  <a:pt x="103361" y="311846"/>
                </a:cubicBezTo>
                <a:lnTo>
                  <a:pt x="96229" y="311846"/>
                </a:lnTo>
                <a:lnTo>
                  <a:pt x="96229" y="405320"/>
                </a:lnTo>
                <a:lnTo>
                  <a:pt x="103361" y="405320"/>
                </a:lnTo>
                <a:cubicBezTo>
                  <a:pt x="119211" y="405320"/>
                  <a:pt x="132117" y="418206"/>
                  <a:pt x="132117" y="433917"/>
                </a:cubicBezTo>
                <a:cubicBezTo>
                  <a:pt x="132117" y="449741"/>
                  <a:pt x="119211" y="462626"/>
                  <a:pt x="103361" y="462626"/>
                </a:cubicBezTo>
                <a:lnTo>
                  <a:pt x="96229" y="462626"/>
                </a:lnTo>
                <a:lnTo>
                  <a:pt x="96229" y="521288"/>
                </a:lnTo>
                <a:lnTo>
                  <a:pt x="142305" y="521288"/>
                </a:lnTo>
                <a:lnTo>
                  <a:pt x="142305" y="45211"/>
                </a:lnTo>
                <a:close/>
                <a:moveTo>
                  <a:pt x="81172" y="0"/>
                </a:moveTo>
                <a:lnTo>
                  <a:pt x="497786" y="0"/>
                </a:lnTo>
                <a:cubicBezTo>
                  <a:pt x="514428" y="0"/>
                  <a:pt x="527900" y="13450"/>
                  <a:pt x="527900" y="30179"/>
                </a:cubicBezTo>
                <a:lnTo>
                  <a:pt x="527900" y="199495"/>
                </a:lnTo>
                <a:cubicBezTo>
                  <a:pt x="512051" y="200287"/>
                  <a:pt x="496654" y="204130"/>
                  <a:pt x="482616" y="210911"/>
                </a:cubicBezTo>
                <a:lnTo>
                  <a:pt x="482616" y="45211"/>
                </a:lnTo>
                <a:lnTo>
                  <a:pt x="190873" y="45211"/>
                </a:lnTo>
                <a:lnTo>
                  <a:pt x="190873" y="521288"/>
                </a:lnTo>
                <a:lnTo>
                  <a:pt x="482616" y="521288"/>
                </a:lnTo>
                <a:lnTo>
                  <a:pt x="482616" y="498004"/>
                </a:lnTo>
                <a:lnTo>
                  <a:pt x="502881" y="495404"/>
                </a:lnTo>
                <a:cubicBezTo>
                  <a:pt x="512277" y="494274"/>
                  <a:pt x="520994" y="490092"/>
                  <a:pt x="527900" y="483875"/>
                </a:cubicBezTo>
                <a:lnTo>
                  <a:pt x="527900" y="536320"/>
                </a:lnTo>
                <a:cubicBezTo>
                  <a:pt x="527900" y="553049"/>
                  <a:pt x="514428" y="566499"/>
                  <a:pt x="497786" y="566499"/>
                </a:cubicBezTo>
                <a:lnTo>
                  <a:pt x="81172" y="566499"/>
                </a:lnTo>
                <a:cubicBezTo>
                  <a:pt x="64417" y="566499"/>
                  <a:pt x="50945" y="553049"/>
                  <a:pt x="50945" y="536320"/>
                </a:cubicBezTo>
                <a:lnTo>
                  <a:pt x="50945" y="462626"/>
                </a:lnTo>
                <a:lnTo>
                  <a:pt x="28642" y="462626"/>
                </a:lnTo>
                <a:cubicBezTo>
                  <a:pt x="12906" y="462626"/>
                  <a:pt x="0" y="449741"/>
                  <a:pt x="0" y="433917"/>
                </a:cubicBezTo>
                <a:cubicBezTo>
                  <a:pt x="0" y="418206"/>
                  <a:pt x="12906" y="405320"/>
                  <a:pt x="28642" y="405320"/>
                </a:cubicBezTo>
                <a:lnTo>
                  <a:pt x="50945" y="405320"/>
                </a:lnTo>
                <a:lnTo>
                  <a:pt x="50945" y="311846"/>
                </a:lnTo>
                <a:lnTo>
                  <a:pt x="28642" y="311846"/>
                </a:lnTo>
                <a:cubicBezTo>
                  <a:pt x="12906" y="311846"/>
                  <a:pt x="0" y="299073"/>
                  <a:pt x="0" y="283249"/>
                </a:cubicBezTo>
                <a:cubicBezTo>
                  <a:pt x="0" y="267425"/>
                  <a:pt x="12906" y="254653"/>
                  <a:pt x="28642" y="254653"/>
                </a:cubicBezTo>
                <a:lnTo>
                  <a:pt x="50945" y="254653"/>
                </a:lnTo>
                <a:lnTo>
                  <a:pt x="50945" y="161179"/>
                </a:lnTo>
                <a:lnTo>
                  <a:pt x="28642" y="161179"/>
                </a:lnTo>
                <a:cubicBezTo>
                  <a:pt x="12906" y="161179"/>
                  <a:pt x="0" y="148293"/>
                  <a:pt x="0" y="132582"/>
                </a:cubicBezTo>
                <a:cubicBezTo>
                  <a:pt x="0" y="116758"/>
                  <a:pt x="12906" y="103873"/>
                  <a:pt x="28642" y="103873"/>
                </a:cubicBezTo>
                <a:lnTo>
                  <a:pt x="50945" y="103873"/>
                </a:lnTo>
                <a:lnTo>
                  <a:pt x="50945" y="30179"/>
                </a:lnTo>
                <a:cubicBezTo>
                  <a:pt x="50945" y="13450"/>
                  <a:pt x="64417" y="0"/>
                  <a:pt x="81172" y="0"/>
                </a:cubicBezTo>
                <a:close/>
              </a:path>
            </a:pathLst>
          </a:cu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grpSp>
        <p:nvGrpSpPr>
          <p:cNvPr id="30" name="组合 2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EDA9DD6-C003-42D7-8E79-479D27EAE3F9}"/>
              </a:ext>
            </a:extLst>
          </p:cNvPr>
          <p:cNvGrpSpPr/>
          <p:nvPr/>
        </p:nvGrpSpPr>
        <p:grpSpPr>
          <a:xfrm>
            <a:off x="838462" y="3944217"/>
            <a:ext cx="1669280" cy="568766"/>
            <a:chOff x="1646276" y="4921854"/>
            <a:chExt cx="2225706" cy="758354"/>
          </a:xfrm>
        </p:grpSpPr>
        <p:sp>
          <p:nvSpPr>
            <p:cNvPr id="31" name="文本框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7A048B0-F67E-47BE-828C-1A1AC99CE9D2}"/>
                </a:ext>
              </a:extLst>
            </p:cNvPr>
            <p:cNvSpPr txBox="1"/>
            <p:nvPr/>
          </p:nvSpPr>
          <p:spPr bwMode="auto">
            <a:xfrm>
              <a:off x="1646276" y="4921854"/>
              <a:ext cx="1248790"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324C64"/>
                  </a:solidFill>
                  <a:cs typeface="+mn-ea"/>
                  <a:sym typeface="+mn-lt"/>
                </a:rPr>
                <a:t>添加标题</a:t>
              </a:r>
            </a:p>
          </p:txBody>
        </p:sp>
        <p:sp>
          <p:nvSpPr>
            <p:cNvPr id="32" name="文本框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9D7C78A-1C87-4956-8F9E-61C4EA61282C}"/>
                </a:ext>
              </a:extLst>
            </p:cNvPr>
            <p:cNvSpPr txBox="1"/>
            <p:nvPr/>
          </p:nvSpPr>
          <p:spPr bwMode="auto">
            <a:xfrm>
              <a:off x="1646276" y="5196999"/>
              <a:ext cx="2225706" cy="483209"/>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lnSpc>
                  <a:spcPct val="130000"/>
                </a:lnSpc>
                <a:defRPr/>
              </a:pPr>
              <a:r>
                <a:rPr lang="zh-CN" altLang="en-US" sz="675" dirty="0">
                  <a:solidFill>
                    <a:srgbClr val="324C64"/>
                  </a:solidFill>
                  <a:cs typeface="+mn-ea"/>
                  <a:sym typeface="+mn-lt"/>
                </a:rPr>
                <a:t>您的内容打在这里，或者通过复制您的文本后，在此框中选择粘贴，</a:t>
              </a:r>
            </a:p>
          </p:txBody>
        </p:sp>
      </p:grpSp>
      <p:sp>
        <p:nvSpPr>
          <p:cNvPr id="33" name="Oval 3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1B4024D-FC9D-446D-96A6-7140043A8290}"/>
              </a:ext>
            </a:extLst>
          </p:cNvPr>
          <p:cNvSpPr/>
          <p:nvPr/>
        </p:nvSpPr>
        <p:spPr>
          <a:xfrm>
            <a:off x="4809646" y="3604876"/>
            <a:ext cx="310277" cy="280259"/>
          </a:xfrm>
          <a:custGeom>
            <a:avLst/>
            <a:gdLst>
              <a:gd name="connsiteX0" fmla="*/ 0 w 609050"/>
              <a:gd name="connsiteY0" fmla="*/ 411255 h 550128"/>
              <a:gd name="connsiteX1" fmla="*/ 25953 w 609050"/>
              <a:gd name="connsiteY1" fmla="*/ 426310 h 550128"/>
              <a:gd name="connsiteX2" fmla="*/ 202989 w 609050"/>
              <a:gd name="connsiteY2" fmla="*/ 463367 h 550128"/>
              <a:gd name="connsiteX3" fmla="*/ 219808 w 609050"/>
              <a:gd name="connsiteY3" fmla="*/ 462933 h 550128"/>
              <a:gd name="connsiteX4" fmla="*/ 251707 w 609050"/>
              <a:gd name="connsiteY4" fmla="*/ 518375 h 550128"/>
              <a:gd name="connsiteX5" fmla="*/ 202989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0 w 609050"/>
              <a:gd name="connsiteY9" fmla="*/ 347531 h 550128"/>
              <a:gd name="connsiteX10" fmla="*/ 204781 w 609050"/>
              <a:gd name="connsiteY10" fmla="*/ 347531 h 550128"/>
              <a:gd name="connsiteX11" fmla="*/ 203040 w 609050"/>
              <a:gd name="connsiteY11" fmla="*/ 376355 h 550128"/>
              <a:gd name="connsiteX12" fmla="*/ 204781 w 609050"/>
              <a:gd name="connsiteY12" fmla="*/ 405469 h 550128"/>
              <a:gd name="connsiteX13" fmla="*/ 203040 w 609050"/>
              <a:gd name="connsiteY13" fmla="*/ 405469 h 550128"/>
              <a:gd name="connsiteX14" fmla="*/ 0 w 609050"/>
              <a:gd name="connsiteY14" fmla="*/ 318562 h 550128"/>
              <a:gd name="connsiteX15" fmla="*/ 435036 w 609050"/>
              <a:gd name="connsiteY15" fmla="*/ 202593 h 550128"/>
              <a:gd name="connsiteX16" fmla="*/ 609050 w 609050"/>
              <a:gd name="connsiteY16" fmla="*/ 376361 h 550128"/>
              <a:gd name="connsiteX17" fmla="*/ 435036 w 609050"/>
              <a:gd name="connsiteY17" fmla="*/ 550128 h 550128"/>
              <a:gd name="connsiteX18" fmla="*/ 317721 w 609050"/>
              <a:gd name="connsiteY18" fmla="*/ 504659 h 550128"/>
              <a:gd name="connsiteX19" fmla="*/ 280888 w 609050"/>
              <a:gd name="connsiteY19" fmla="*/ 457018 h 550128"/>
              <a:gd name="connsiteX20" fmla="*/ 262761 w 609050"/>
              <a:gd name="connsiteY20" fmla="*/ 401267 h 550128"/>
              <a:gd name="connsiteX21" fmla="*/ 261021 w 609050"/>
              <a:gd name="connsiteY21" fmla="*/ 376361 h 550128"/>
              <a:gd name="connsiteX22" fmla="*/ 264067 w 609050"/>
              <a:gd name="connsiteY22" fmla="*/ 343634 h 550128"/>
              <a:gd name="connsiteX23" fmla="*/ 290024 w 609050"/>
              <a:gd name="connsiteY23" fmla="*/ 280499 h 550128"/>
              <a:gd name="connsiteX24" fmla="*/ 405888 w 609050"/>
              <a:gd name="connsiteY24" fmla="*/ 205055 h 550128"/>
              <a:gd name="connsiteX25" fmla="*/ 435036 w 609050"/>
              <a:gd name="connsiteY25" fmla="*/ 202593 h 550128"/>
              <a:gd name="connsiteX26" fmla="*/ 0 w 609050"/>
              <a:gd name="connsiteY26" fmla="*/ 179589 h 550128"/>
              <a:gd name="connsiteX27" fmla="*/ 25955 w 609050"/>
              <a:gd name="connsiteY27" fmla="*/ 194643 h 550128"/>
              <a:gd name="connsiteX28" fmla="*/ 203003 w 609050"/>
              <a:gd name="connsiteY28" fmla="*/ 231699 h 550128"/>
              <a:gd name="connsiteX29" fmla="*/ 256364 w 609050"/>
              <a:gd name="connsiteY29" fmla="*/ 228804 h 550128"/>
              <a:gd name="connsiteX30" fmla="*/ 219968 w 609050"/>
              <a:gd name="connsiteY30" fmla="*/ 289166 h 550128"/>
              <a:gd name="connsiteX31" fmla="*/ 203003 w 609050"/>
              <a:gd name="connsiteY31" fmla="*/ 289600 h 550128"/>
              <a:gd name="connsiteX32" fmla="*/ 0 w 609050"/>
              <a:gd name="connsiteY32" fmla="*/ 202749 h 550128"/>
              <a:gd name="connsiteX33" fmla="*/ 203017 w 609050"/>
              <a:gd name="connsiteY33" fmla="*/ 0 h 550128"/>
              <a:gd name="connsiteX34" fmla="*/ 406034 w 609050"/>
              <a:gd name="connsiteY34" fmla="*/ 86902 h 550128"/>
              <a:gd name="connsiteX35" fmla="*/ 203017 w 609050"/>
              <a:gd name="connsiteY35" fmla="*/ 173804 h 550128"/>
              <a:gd name="connsiteX36" fmla="*/ 0 w 609050"/>
              <a:gd name="connsiteY36" fmla="*/ 86902 h 550128"/>
              <a:gd name="connsiteX37" fmla="*/ 203017 w 609050"/>
              <a:gd name="connsiteY37"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050" h="550128">
                <a:moveTo>
                  <a:pt x="0" y="411255"/>
                </a:moveTo>
                <a:cubicBezTo>
                  <a:pt x="7974" y="416611"/>
                  <a:pt x="16529" y="421677"/>
                  <a:pt x="25953" y="426310"/>
                </a:cubicBezTo>
                <a:cubicBezTo>
                  <a:pt x="73656" y="450194"/>
                  <a:pt x="136583" y="463367"/>
                  <a:pt x="202989" y="463367"/>
                </a:cubicBezTo>
                <a:cubicBezTo>
                  <a:pt x="208644" y="463367"/>
                  <a:pt x="214154" y="463222"/>
                  <a:pt x="219808" y="462933"/>
                </a:cubicBezTo>
                <a:cubicBezTo>
                  <a:pt x="227783" y="483054"/>
                  <a:pt x="238657" y="501583"/>
                  <a:pt x="251707" y="518375"/>
                </a:cubicBezTo>
                <a:cubicBezTo>
                  <a:pt x="236193" y="520256"/>
                  <a:pt x="219953" y="521125"/>
                  <a:pt x="202989" y="521125"/>
                </a:cubicBezTo>
                <a:cubicBezTo>
                  <a:pt x="86850" y="521125"/>
                  <a:pt x="0" y="475382"/>
                  <a:pt x="0" y="434416"/>
                </a:cubicBezTo>
                <a:close/>
                <a:moveTo>
                  <a:pt x="0" y="295387"/>
                </a:moveTo>
                <a:cubicBezTo>
                  <a:pt x="7976" y="300746"/>
                  <a:pt x="16533" y="305816"/>
                  <a:pt x="25960" y="310451"/>
                </a:cubicBezTo>
                <a:cubicBezTo>
                  <a:pt x="73675" y="334350"/>
                  <a:pt x="136617" y="347531"/>
                  <a:pt x="203040" y="347531"/>
                </a:cubicBezTo>
                <a:cubicBezTo>
                  <a:pt x="203621" y="347531"/>
                  <a:pt x="204201" y="347531"/>
                  <a:pt x="204781" y="347531"/>
                </a:cubicBezTo>
                <a:cubicBezTo>
                  <a:pt x="203621" y="356946"/>
                  <a:pt x="203040" y="366651"/>
                  <a:pt x="203040" y="376355"/>
                </a:cubicBezTo>
                <a:cubicBezTo>
                  <a:pt x="203040" y="386205"/>
                  <a:pt x="203621" y="395909"/>
                  <a:pt x="204781" y="405469"/>
                </a:cubicBezTo>
                <a:cubicBezTo>
                  <a:pt x="204201" y="405469"/>
                  <a:pt x="203621" y="405469"/>
                  <a:pt x="203040" y="405469"/>
                </a:cubicBezTo>
                <a:cubicBezTo>
                  <a:pt x="86872" y="405469"/>
                  <a:pt x="0" y="359553"/>
                  <a:pt x="0" y="318562"/>
                </a:cubicBezTo>
                <a:close/>
                <a:moveTo>
                  <a:pt x="435036" y="202593"/>
                </a:moveTo>
                <a:cubicBezTo>
                  <a:pt x="530889" y="202593"/>
                  <a:pt x="609050" y="280644"/>
                  <a:pt x="609050" y="376361"/>
                </a:cubicBezTo>
                <a:cubicBezTo>
                  <a:pt x="609050" y="472222"/>
                  <a:pt x="530889" y="550128"/>
                  <a:pt x="435036" y="550128"/>
                </a:cubicBezTo>
                <a:cubicBezTo>
                  <a:pt x="389792" y="550128"/>
                  <a:pt x="348754" y="532896"/>
                  <a:pt x="317721" y="504659"/>
                </a:cubicBezTo>
                <a:cubicBezTo>
                  <a:pt x="302785" y="491192"/>
                  <a:pt x="290314" y="474974"/>
                  <a:pt x="280888" y="457018"/>
                </a:cubicBezTo>
                <a:cubicBezTo>
                  <a:pt x="271897" y="439930"/>
                  <a:pt x="265517" y="421106"/>
                  <a:pt x="262761" y="401267"/>
                </a:cubicBezTo>
                <a:cubicBezTo>
                  <a:pt x="261601" y="393158"/>
                  <a:pt x="261021" y="384904"/>
                  <a:pt x="261021" y="376361"/>
                </a:cubicBezTo>
                <a:cubicBezTo>
                  <a:pt x="261021" y="365210"/>
                  <a:pt x="262036" y="354350"/>
                  <a:pt x="264067" y="343634"/>
                </a:cubicBezTo>
                <a:cubicBezTo>
                  <a:pt x="268417" y="320755"/>
                  <a:pt x="277408" y="299324"/>
                  <a:pt x="290024" y="280499"/>
                </a:cubicBezTo>
                <a:cubicBezTo>
                  <a:pt x="316126" y="241256"/>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699"/>
                  <a:pt x="203003" y="231699"/>
                </a:cubicBezTo>
                <a:cubicBezTo>
                  <a:pt x="221128" y="231699"/>
                  <a:pt x="238963" y="230686"/>
                  <a:pt x="256364" y="228804"/>
                </a:cubicBezTo>
                <a:cubicBezTo>
                  <a:pt x="241284" y="246754"/>
                  <a:pt x="228958"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grpSp>
        <p:nvGrpSpPr>
          <p:cNvPr id="34" name="组合 3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19E5865-B776-4707-9F13-5E069C894464}"/>
              </a:ext>
            </a:extLst>
          </p:cNvPr>
          <p:cNvGrpSpPr/>
          <p:nvPr/>
        </p:nvGrpSpPr>
        <p:grpSpPr>
          <a:xfrm>
            <a:off x="4739686" y="3944217"/>
            <a:ext cx="1669280" cy="568766"/>
            <a:chOff x="1646276" y="4921854"/>
            <a:chExt cx="2225706" cy="758354"/>
          </a:xfrm>
        </p:grpSpPr>
        <p:sp>
          <p:nvSpPr>
            <p:cNvPr id="35" name="文本框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702A6E5-86FE-4C1E-88B0-FFC63559A626}"/>
                </a:ext>
              </a:extLst>
            </p:cNvPr>
            <p:cNvSpPr txBox="1"/>
            <p:nvPr/>
          </p:nvSpPr>
          <p:spPr bwMode="auto">
            <a:xfrm>
              <a:off x="1646276" y="4921854"/>
              <a:ext cx="1248790"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324C64"/>
                  </a:solidFill>
                  <a:cs typeface="+mn-ea"/>
                  <a:sym typeface="+mn-lt"/>
                </a:rPr>
                <a:t>添加标题</a:t>
              </a:r>
            </a:p>
          </p:txBody>
        </p:sp>
        <p:sp>
          <p:nvSpPr>
            <p:cNvPr id="36" name="文本框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6050D30-EC32-44AE-B7C7-1932FF2B8AE3}"/>
                </a:ext>
              </a:extLst>
            </p:cNvPr>
            <p:cNvSpPr txBox="1"/>
            <p:nvPr/>
          </p:nvSpPr>
          <p:spPr bwMode="auto">
            <a:xfrm>
              <a:off x="1646276" y="5196999"/>
              <a:ext cx="2225706" cy="483209"/>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lnSpc>
                  <a:spcPct val="130000"/>
                </a:lnSpc>
                <a:defRPr/>
              </a:pPr>
              <a:r>
                <a:rPr lang="zh-CN" altLang="en-US" sz="675" dirty="0">
                  <a:solidFill>
                    <a:srgbClr val="324C64"/>
                  </a:solidFill>
                  <a:cs typeface="+mn-ea"/>
                  <a:sym typeface="+mn-lt"/>
                </a:rPr>
                <a:t>您的内容打在这里，或者通过复制您的文本后，在此框中选择粘贴，</a:t>
              </a:r>
            </a:p>
          </p:txBody>
        </p:sp>
      </p:grpSp>
      <p:sp>
        <p:nvSpPr>
          <p:cNvPr id="37" name="Oval 3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9445A3C-332F-4D41-9B7B-89F9C7F02D30}"/>
              </a:ext>
            </a:extLst>
          </p:cNvPr>
          <p:cNvSpPr/>
          <p:nvPr/>
        </p:nvSpPr>
        <p:spPr>
          <a:xfrm>
            <a:off x="2836102" y="1391648"/>
            <a:ext cx="269591" cy="310277"/>
          </a:xfrm>
          <a:custGeom>
            <a:avLst/>
            <a:gdLst>
              <a:gd name="connsiteX0" fmla="*/ 172464 w 527200"/>
              <a:gd name="connsiteY0" fmla="*/ 515747 h 606761"/>
              <a:gd name="connsiteX1" fmla="*/ 192994 w 527200"/>
              <a:gd name="connsiteY1" fmla="*/ 535851 h 606761"/>
              <a:gd name="connsiteX2" fmla="*/ 172464 w 527200"/>
              <a:gd name="connsiteY2" fmla="*/ 555955 h 606761"/>
              <a:gd name="connsiteX3" fmla="*/ 151934 w 527200"/>
              <a:gd name="connsiteY3" fmla="*/ 535851 h 606761"/>
              <a:gd name="connsiteX4" fmla="*/ 172464 w 527200"/>
              <a:gd name="connsiteY4" fmla="*/ 515747 h 606761"/>
              <a:gd name="connsiteX5" fmla="*/ 172442 w 527200"/>
              <a:gd name="connsiteY5" fmla="*/ 495269 h 606761"/>
              <a:gd name="connsiteX6" fmla="*/ 132180 w 527200"/>
              <a:gd name="connsiteY6" fmla="*/ 536225 h 606761"/>
              <a:gd name="connsiteX7" fmla="*/ 172442 w 527200"/>
              <a:gd name="connsiteY7" fmla="*/ 576423 h 606761"/>
              <a:gd name="connsiteX8" fmla="*/ 212703 w 527200"/>
              <a:gd name="connsiteY8" fmla="*/ 536225 h 606761"/>
              <a:gd name="connsiteX9" fmla="*/ 172442 w 527200"/>
              <a:gd name="connsiteY9" fmla="*/ 495269 h 606761"/>
              <a:gd name="connsiteX10" fmla="*/ 212703 w 527200"/>
              <a:gd name="connsiteY10" fmla="*/ 242704 h 606761"/>
              <a:gd name="connsiteX11" fmla="*/ 202828 w 527200"/>
              <a:gd name="connsiteY11" fmla="*/ 252564 h 606761"/>
              <a:gd name="connsiteX12" fmla="*/ 212703 w 527200"/>
              <a:gd name="connsiteY12" fmla="*/ 263183 h 606761"/>
              <a:gd name="connsiteX13" fmla="*/ 455793 w 527200"/>
              <a:gd name="connsiteY13" fmla="*/ 263183 h 606761"/>
              <a:gd name="connsiteX14" fmla="*/ 466428 w 527200"/>
              <a:gd name="connsiteY14" fmla="*/ 252564 h 606761"/>
              <a:gd name="connsiteX15" fmla="*/ 455793 w 527200"/>
              <a:gd name="connsiteY15" fmla="*/ 242704 h 606761"/>
              <a:gd name="connsiteX16" fmla="*/ 212703 w 527200"/>
              <a:gd name="connsiteY16" fmla="*/ 191888 h 606761"/>
              <a:gd name="connsiteX17" fmla="*/ 202828 w 527200"/>
              <a:gd name="connsiteY17" fmla="*/ 202507 h 606761"/>
              <a:gd name="connsiteX18" fmla="*/ 212703 w 527200"/>
              <a:gd name="connsiteY18" fmla="*/ 212366 h 606761"/>
              <a:gd name="connsiteX19" fmla="*/ 314497 w 527200"/>
              <a:gd name="connsiteY19" fmla="*/ 212366 h 606761"/>
              <a:gd name="connsiteX20" fmla="*/ 324373 w 527200"/>
              <a:gd name="connsiteY20" fmla="*/ 202507 h 606761"/>
              <a:gd name="connsiteX21" fmla="*/ 314497 w 527200"/>
              <a:gd name="connsiteY21" fmla="*/ 191888 h 606761"/>
              <a:gd name="connsiteX22" fmla="*/ 20511 w 527200"/>
              <a:gd name="connsiteY22" fmla="*/ 81154 h 606761"/>
              <a:gd name="connsiteX23" fmla="*/ 20511 w 527200"/>
              <a:gd name="connsiteY23" fmla="*/ 464931 h 606761"/>
              <a:gd name="connsiteX24" fmla="*/ 324373 w 527200"/>
              <a:gd name="connsiteY24" fmla="*/ 464931 h 606761"/>
              <a:gd name="connsiteX25" fmla="*/ 324373 w 527200"/>
              <a:gd name="connsiteY25" fmla="*/ 333719 h 606761"/>
              <a:gd name="connsiteX26" fmla="*/ 277274 w 527200"/>
              <a:gd name="connsiteY26" fmla="*/ 333719 h 606761"/>
              <a:gd name="connsiteX27" fmla="*/ 182317 w 527200"/>
              <a:gd name="connsiteY27" fmla="*/ 404255 h 606761"/>
              <a:gd name="connsiteX28" fmla="*/ 182317 w 527200"/>
              <a:gd name="connsiteY28" fmla="*/ 333719 h 606761"/>
              <a:gd name="connsiteX29" fmla="*/ 142056 w 527200"/>
              <a:gd name="connsiteY29" fmla="*/ 333719 h 606761"/>
              <a:gd name="connsiteX30" fmla="*/ 142056 w 527200"/>
              <a:gd name="connsiteY30" fmla="*/ 121352 h 606761"/>
              <a:gd name="connsiteX31" fmla="*/ 324373 w 527200"/>
              <a:gd name="connsiteY31" fmla="*/ 121352 h 606761"/>
              <a:gd name="connsiteX32" fmla="*/ 324373 w 527200"/>
              <a:gd name="connsiteY32" fmla="*/ 81154 h 606761"/>
              <a:gd name="connsiteX33" fmla="*/ 202828 w 527200"/>
              <a:gd name="connsiteY33" fmla="*/ 30338 h 606761"/>
              <a:gd name="connsiteX34" fmla="*/ 192952 w 527200"/>
              <a:gd name="connsiteY34" fmla="*/ 40198 h 606761"/>
              <a:gd name="connsiteX35" fmla="*/ 202828 w 527200"/>
              <a:gd name="connsiteY35" fmla="*/ 50816 h 606761"/>
              <a:gd name="connsiteX36" fmla="*/ 212703 w 527200"/>
              <a:gd name="connsiteY36" fmla="*/ 50816 h 606761"/>
              <a:gd name="connsiteX37" fmla="*/ 223339 w 527200"/>
              <a:gd name="connsiteY37" fmla="*/ 40198 h 606761"/>
              <a:gd name="connsiteX38" fmla="*/ 212703 w 527200"/>
              <a:gd name="connsiteY38" fmla="*/ 30338 h 606761"/>
              <a:gd name="connsiteX39" fmla="*/ 132180 w 527200"/>
              <a:gd name="connsiteY39" fmla="*/ 30338 h 606761"/>
              <a:gd name="connsiteX40" fmla="*/ 121545 w 527200"/>
              <a:gd name="connsiteY40" fmla="*/ 40198 h 606761"/>
              <a:gd name="connsiteX41" fmla="*/ 132180 w 527200"/>
              <a:gd name="connsiteY41" fmla="*/ 50816 h 606761"/>
              <a:gd name="connsiteX42" fmla="*/ 172442 w 527200"/>
              <a:gd name="connsiteY42" fmla="*/ 50816 h 606761"/>
              <a:gd name="connsiteX43" fmla="*/ 182317 w 527200"/>
              <a:gd name="connsiteY43" fmla="*/ 40198 h 606761"/>
              <a:gd name="connsiteX44" fmla="*/ 172442 w 527200"/>
              <a:gd name="connsiteY44" fmla="*/ 30338 h 606761"/>
              <a:gd name="connsiteX45" fmla="*/ 44820 w 527200"/>
              <a:gd name="connsiteY45" fmla="*/ 0 h 606761"/>
              <a:gd name="connsiteX46" fmla="*/ 300064 w 527200"/>
              <a:gd name="connsiteY46" fmla="*/ 0 h 606761"/>
              <a:gd name="connsiteX47" fmla="*/ 344883 w 527200"/>
              <a:gd name="connsiteY47" fmla="*/ 44749 h 606761"/>
              <a:gd name="connsiteX48" fmla="*/ 344883 w 527200"/>
              <a:gd name="connsiteY48" fmla="*/ 121352 h 606761"/>
              <a:gd name="connsiteX49" fmla="*/ 527200 w 527200"/>
              <a:gd name="connsiteY49" fmla="*/ 121352 h 606761"/>
              <a:gd name="connsiteX50" fmla="*/ 527200 w 527200"/>
              <a:gd name="connsiteY50" fmla="*/ 333719 h 606761"/>
              <a:gd name="connsiteX51" fmla="*/ 344883 w 527200"/>
              <a:gd name="connsiteY51" fmla="*/ 333719 h 606761"/>
              <a:gd name="connsiteX52" fmla="*/ 344883 w 527200"/>
              <a:gd name="connsiteY52" fmla="*/ 562012 h 606761"/>
              <a:gd name="connsiteX53" fmla="*/ 300064 w 527200"/>
              <a:gd name="connsiteY53" fmla="*/ 606761 h 606761"/>
              <a:gd name="connsiteX54" fmla="*/ 44820 w 527200"/>
              <a:gd name="connsiteY54" fmla="*/ 606761 h 606761"/>
              <a:gd name="connsiteX55" fmla="*/ 0 w 527200"/>
              <a:gd name="connsiteY55" fmla="*/ 562012 h 606761"/>
              <a:gd name="connsiteX56" fmla="*/ 0 w 527200"/>
              <a:gd name="connsiteY56" fmla="*/ 44749 h 606761"/>
              <a:gd name="connsiteX57" fmla="*/ 44820 w 527200"/>
              <a:gd name="connsiteY57"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27200" h="606761">
                <a:moveTo>
                  <a:pt x="172464" y="515747"/>
                </a:moveTo>
                <a:cubicBezTo>
                  <a:pt x="183802" y="515747"/>
                  <a:pt x="192994" y="524748"/>
                  <a:pt x="192994" y="535851"/>
                </a:cubicBezTo>
                <a:cubicBezTo>
                  <a:pt x="192994" y="546954"/>
                  <a:pt x="183802" y="555955"/>
                  <a:pt x="172464" y="555955"/>
                </a:cubicBezTo>
                <a:cubicBezTo>
                  <a:pt x="161126" y="555955"/>
                  <a:pt x="151934" y="546954"/>
                  <a:pt x="151934" y="535851"/>
                </a:cubicBezTo>
                <a:cubicBezTo>
                  <a:pt x="151934" y="524748"/>
                  <a:pt x="161126" y="515747"/>
                  <a:pt x="172464" y="515747"/>
                </a:cubicBezTo>
                <a:close/>
                <a:moveTo>
                  <a:pt x="172442" y="495269"/>
                </a:moveTo>
                <a:cubicBezTo>
                  <a:pt x="150412" y="495269"/>
                  <a:pt x="132180" y="513472"/>
                  <a:pt x="132180" y="536225"/>
                </a:cubicBezTo>
                <a:cubicBezTo>
                  <a:pt x="132180" y="558220"/>
                  <a:pt x="150412" y="576423"/>
                  <a:pt x="172442" y="576423"/>
                </a:cubicBezTo>
                <a:cubicBezTo>
                  <a:pt x="194472" y="576423"/>
                  <a:pt x="212703" y="558220"/>
                  <a:pt x="212703" y="536225"/>
                </a:cubicBezTo>
                <a:cubicBezTo>
                  <a:pt x="212703" y="513472"/>
                  <a:pt x="194472" y="495269"/>
                  <a:pt x="172442" y="495269"/>
                </a:cubicBezTo>
                <a:close/>
                <a:moveTo>
                  <a:pt x="212703" y="242704"/>
                </a:moveTo>
                <a:cubicBezTo>
                  <a:pt x="207386" y="242704"/>
                  <a:pt x="202828" y="247255"/>
                  <a:pt x="202828" y="252564"/>
                </a:cubicBezTo>
                <a:cubicBezTo>
                  <a:pt x="202828" y="258632"/>
                  <a:pt x="207386" y="263183"/>
                  <a:pt x="212703" y="263183"/>
                </a:cubicBezTo>
                <a:lnTo>
                  <a:pt x="455793" y="263183"/>
                </a:lnTo>
                <a:cubicBezTo>
                  <a:pt x="461870" y="263183"/>
                  <a:pt x="466428" y="258632"/>
                  <a:pt x="466428" y="252564"/>
                </a:cubicBezTo>
                <a:cubicBezTo>
                  <a:pt x="466428" y="247255"/>
                  <a:pt x="461870" y="242704"/>
                  <a:pt x="455793" y="242704"/>
                </a:cubicBezTo>
                <a:close/>
                <a:moveTo>
                  <a:pt x="212703" y="191888"/>
                </a:moveTo>
                <a:cubicBezTo>
                  <a:pt x="207386" y="191888"/>
                  <a:pt x="202828" y="196439"/>
                  <a:pt x="202828" y="202507"/>
                </a:cubicBezTo>
                <a:cubicBezTo>
                  <a:pt x="202828" y="207816"/>
                  <a:pt x="207386" y="212366"/>
                  <a:pt x="212703" y="212366"/>
                </a:cubicBezTo>
                <a:lnTo>
                  <a:pt x="314497" y="212366"/>
                </a:lnTo>
                <a:cubicBezTo>
                  <a:pt x="319815" y="212366"/>
                  <a:pt x="324373" y="207816"/>
                  <a:pt x="324373" y="202507"/>
                </a:cubicBezTo>
                <a:cubicBezTo>
                  <a:pt x="324373" y="196439"/>
                  <a:pt x="319815" y="191888"/>
                  <a:pt x="314497" y="191888"/>
                </a:cubicBezTo>
                <a:close/>
                <a:moveTo>
                  <a:pt x="20511" y="81154"/>
                </a:moveTo>
                <a:lnTo>
                  <a:pt x="20511" y="464931"/>
                </a:lnTo>
                <a:lnTo>
                  <a:pt x="324373" y="464931"/>
                </a:lnTo>
                <a:lnTo>
                  <a:pt x="324373" y="333719"/>
                </a:lnTo>
                <a:lnTo>
                  <a:pt x="277274" y="333719"/>
                </a:lnTo>
                <a:lnTo>
                  <a:pt x="182317" y="404255"/>
                </a:lnTo>
                <a:lnTo>
                  <a:pt x="182317" y="333719"/>
                </a:lnTo>
                <a:lnTo>
                  <a:pt x="142056" y="333719"/>
                </a:lnTo>
                <a:lnTo>
                  <a:pt x="142056" y="121352"/>
                </a:lnTo>
                <a:lnTo>
                  <a:pt x="324373" y="121352"/>
                </a:lnTo>
                <a:lnTo>
                  <a:pt x="324373" y="81154"/>
                </a:lnTo>
                <a:close/>
                <a:moveTo>
                  <a:pt x="202828" y="30338"/>
                </a:moveTo>
                <a:cubicBezTo>
                  <a:pt x="197510" y="30338"/>
                  <a:pt x="192952" y="34889"/>
                  <a:pt x="192952" y="40198"/>
                </a:cubicBezTo>
                <a:cubicBezTo>
                  <a:pt x="192952" y="46266"/>
                  <a:pt x="197510" y="50816"/>
                  <a:pt x="202828" y="50816"/>
                </a:cubicBezTo>
                <a:lnTo>
                  <a:pt x="212703" y="50816"/>
                </a:lnTo>
                <a:cubicBezTo>
                  <a:pt x="218781" y="50816"/>
                  <a:pt x="223339" y="46266"/>
                  <a:pt x="223339" y="40198"/>
                </a:cubicBezTo>
                <a:cubicBezTo>
                  <a:pt x="223339" y="34889"/>
                  <a:pt x="218781" y="30338"/>
                  <a:pt x="212703" y="30338"/>
                </a:cubicBezTo>
                <a:close/>
                <a:moveTo>
                  <a:pt x="132180" y="30338"/>
                </a:moveTo>
                <a:cubicBezTo>
                  <a:pt x="126103" y="30338"/>
                  <a:pt x="121545" y="34889"/>
                  <a:pt x="121545" y="40198"/>
                </a:cubicBezTo>
                <a:cubicBezTo>
                  <a:pt x="121545" y="46266"/>
                  <a:pt x="126103" y="50816"/>
                  <a:pt x="132180" y="50816"/>
                </a:cubicBezTo>
                <a:lnTo>
                  <a:pt x="172442" y="50816"/>
                </a:lnTo>
                <a:cubicBezTo>
                  <a:pt x="177759" y="50816"/>
                  <a:pt x="182317" y="46266"/>
                  <a:pt x="182317" y="40198"/>
                </a:cubicBezTo>
                <a:cubicBezTo>
                  <a:pt x="182317" y="34889"/>
                  <a:pt x="177759" y="30338"/>
                  <a:pt x="172442" y="30338"/>
                </a:cubicBezTo>
                <a:close/>
                <a:moveTo>
                  <a:pt x="44820" y="0"/>
                </a:moveTo>
                <a:lnTo>
                  <a:pt x="300064" y="0"/>
                </a:lnTo>
                <a:cubicBezTo>
                  <a:pt x="324373" y="0"/>
                  <a:pt x="344883" y="19720"/>
                  <a:pt x="344883" y="44749"/>
                </a:cubicBezTo>
                <a:lnTo>
                  <a:pt x="344883" y="121352"/>
                </a:lnTo>
                <a:lnTo>
                  <a:pt x="527200" y="121352"/>
                </a:lnTo>
                <a:lnTo>
                  <a:pt x="527200" y="333719"/>
                </a:lnTo>
                <a:lnTo>
                  <a:pt x="344883" y="333719"/>
                </a:lnTo>
                <a:lnTo>
                  <a:pt x="344883" y="562012"/>
                </a:lnTo>
                <a:cubicBezTo>
                  <a:pt x="344883" y="587041"/>
                  <a:pt x="324373" y="606761"/>
                  <a:pt x="300064" y="606761"/>
                </a:cubicBezTo>
                <a:lnTo>
                  <a:pt x="44820" y="606761"/>
                </a:lnTo>
                <a:cubicBezTo>
                  <a:pt x="20511" y="606761"/>
                  <a:pt x="0" y="587041"/>
                  <a:pt x="0" y="562012"/>
                </a:cubicBezTo>
                <a:lnTo>
                  <a:pt x="0" y="44749"/>
                </a:lnTo>
                <a:cubicBezTo>
                  <a:pt x="0" y="19720"/>
                  <a:pt x="20511" y="0"/>
                  <a:pt x="44820" y="0"/>
                </a:cubicBezTo>
                <a:close/>
              </a:path>
            </a:pathLst>
          </a:cu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grpSp>
        <p:nvGrpSpPr>
          <p:cNvPr id="38" name="组合 3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3E5A562-21B0-4B71-AB0C-A611075CADD9}"/>
              </a:ext>
            </a:extLst>
          </p:cNvPr>
          <p:cNvGrpSpPr/>
          <p:nvPr/>
        </p:nvGrpSpPr>
        <p:grpSpPr>
          <a:xfrm>
            <a:off x="2745799" y="1745999"/>
            <a:ext cx="1669280" cy="568766"/>
            <a:chOff x="1646276" y="4921854"/>
            <a:chExt cx="2225706" cy="758354"/>
          </a:xfrm>
        </p:grpSpPr>
        <p:sp>
          <p:nvSpPr>
            <p:cNvPr id="39" name="文本框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981667B-1B8E-4E1D-BF11-A0F87502D477}"/>
                </a:ext>
              </a:extLst>
            </p:cNvPr>
            <p:cNvSpPr txBox="1"/>
            <p:nvPr/>
          </p:nvSpPr>
          <p:spPr bwMode="auto">
            <a:xfrm>
              <a:off x="1646276" y="4921854"/>
              <a:ext cx="1248790"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324C64"/>
                  </a:solidFill>
                  <a:cs typeface="+mn-ea"/>
                  <a:sym typeface="+mn-lt"/>
                </a:rPr>
                <a:t>添加标题</a:t>
              </a:r>
            </a:p>
          </p:txBody>
        </p:sp>
        <p:sp>
          <p:nvSpPr>
            <p:cNvPr id="40" name="文本框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5AA1EEE-6E3E-47DD-88A2-CCADC1CA00BF}"/>
                </a:ext>
              </a:extLst>
            </p:cNvPr>
            <p:cNvSpPr txBox="1"/>
            <p:nvPr/>
          </p:nvSpPr>
          <p:spPr bwMode="auto">
            <a:xfrm>
              <a:off x="1646276" y="5196999"/>
              <a:ext cx="2225706" cy="483209"/>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lnSpc>
                  <a:spcPct val="130000"/>
                </a:lnSpc>
                <a:defRPr/>
              </a:pPr>
              <a:r>
                <a:rPr lang="zh-CN" altLang="en-US" sz="675" dirty="0">
                  <a:solidFill>
                    <a:srgbClr val="324C64"/>
                  </a:solidFill>
                  <a:cs typeface="+mn-ea"/>
                  <a:sym typeface="+mn-lt"/>
                </a:rPr>
                <a:t>您的内容打在这里，或者通过复制您的文本后，在此框中选择粘贴，</a:t>
              </a:r>
            </a:p>
          </p:txBody>
        </p:sp>
      </p:grpSp>
      <p:sp>
        <p:nvSpPr>
          <p:cNvPr id="41" name="Oval 4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6B04C7B-FAFB-4061-AB57-DEBD49376694}"/>
              </a:ext>
            </a:extLst>
          </p:cNvPr>
          <p:cNvSpPr/>
          <p:nvPr/>
        </p:nvSpPr>
        <p:spPr>
          <a:xfrm>
            <a:off x="6721001" y="1391648"/>
            <a:ext cx="302240" cy="310277"/>
          </a:xfrm>
          <a:custGeom>
            <a:avLst/>
            <a:gdLst>
              <a:gd name="connsiteX0" fmla="*/ 549811 w 591833"/>
              <a:gd name="connsiteY0" fmla="*/ 523595 h 607569"/>
              <a:gd name="connsiteX1" fmla="*/ 591833 w 591833"/>
              <a:gd name="connsiteY1" fmla="*/ 565582 h 607569"/>
              <a:gd name="connsiteX2" fmla="*/ 549811 w 591833"/>
              <a:gd name="connsiteY2" fmla="*/ 607569 h 607569"/>
              <a:gd name="connsiteX3" fmla="*/ 507789 w 591833"/>
              <a:gd name="connsiteY3" fmla="*/ 565582 h 607569"/>
              <a:gd name="connsiteX4" fmla="*/ 549811 w 591833"/>
              <a:gd name="connsiteY4" fmla="*/ 523595 h 607569"/>
              <a:gd name="connsiteX5" fmla="*/ 295917 w 591833"/>
              <a:gd name="connsiteY5" fmla="*/ 523595 h 607569"/>
              <a:gd name="connsiteX6" fmla="*/ 338010 w 591833"/>
              <a:gd name="connsiteY6" fmla="*/ 565582 h 607569"/>
              <a:gd name="connsiteX7" fmla="*/ 295917 w 591833"/>
              <a:gd name="connsiteY7" fmla="*/ 607569 h 607569"/>
              <a:gd name="connsiteX8" fmla="*/ 253824 w 591833"/>
              <a:gd name="connsiteY8" fmla="*/ 565582 h 607569"/>
              <a:gd name="connsiteX9" fmla="*/ 295917 w 591833"/>
              <a:gd name="connsiteY9" fmla="*/ 523595 h 607569"/>
              <a:gd name="connsiteX10" fmla="*/ 42022 w 591833"/>
              <a:gd name="connsiteY10" fmla="*/ 523595 h 607569"/>
              <a:gd name="connsiteX11" fmla="*/ 84044 w 591833"/>
              <a:gd name="connsiteY11" fmla="*/ 565582 h 607569"/>
              <a:gd name="connsiteX12" fmla="*/ 42022 w 591833"/>
              <a:gd name="connsiteY12" fmla="*/ 607569 h 607569"/>
              <a:gd name="connsiteX13" fmla="*/ 0 w 591833"/>
              <a:gd name="connsiteY13" fmla="*/ 565582 h 607569"/>
              <a:gd name="connsiteX14" fmla="*/ 42022 w 591833"/>
              <a:gd name="connsiteY14" fmla="*/ 523595 h 607569"/>
              <a:gd name="connsiteX15" fmla="*/ 275789 w 591833"/>
              <a:gd name="connsiteY15" fmla="*/ 358260 h 607569"/>
              <a:gd name="connsiteX16" fmla="*/ 295916 w 591833"/>
              <a:gd name="connsiteY16" fmla="*/ 359334 h 607569"/>
              <a:gd name="connsiteX17" fmla="*/ 316043 w 591833"/>
              <a:gd name="connsiteY17" fmla="*/ 358260 h 607569"/>
              <a:gd name="connsiteX18" fmla="*/ 316043 w 591833"/>
              <a:gd name="connsiteY18" fmla="*/ 426658 h 607569"/>
              <a:gd name="connsiteX19" fmla="*/ 548348 w 591833"/>
              <a:gd name="connsiteY19" fmla="*/ 426658 h 607569"/>
              <a:gd name="connsiteX20" fmla="*/ 568475 w 591833"/>
              <a:gd name="connsiteY20" fmla="*/ 446748 h 607569"/>
              <a:gd name="connsiteX21" fmla="*/ 568475 w 591833"/>
              <a:gd name="connsiteY21" fmla="*/ 492908 h 607569"/>
              <a:gd name="connsiteX22" fmla="*/ 549885 w 591833"/>
              <a:gd name="connsiteY22" fmla="*/ 490455 h 607569"/>
              <a:gd name="connsiteX23" fmla="*/ 528221 w 591833"/>
              <a:gd name="connsiteY23" fmla="*/ 493675 h 607569"/>
              <a:gd name="connsiteX24" fmla="*/ 528221 w 591833"/>
              <a:gd name="connsiteY24" fmla="*/ 466837 h 607569"/>
              <a:gd name="connsiteX25" fmla="*/ 316043 w 591833"/>
              <a:gd name="connsiteY25" fmla="*/ 466837 h 607569"/>
              <a:gd name="connsiteX26" fmla="*/ 316043 w 591833"/>
              <a:gd name="connsiteY26" fmla="*/ 493215 h 607569"/>
              <a:gd name="connsiteX27" fmla="*/ 295916 w 591833"/>
              <a:gd name="connsiteY27" fmla="*/ 490455 h 607569"/>
              <a:gd name="connsiteX28" fmla="*/ 275789 w 591833"/>
              <a:gd name="connsiteY28" fmla="*/ 493215 h 607569"/>
              <a:gd name="connsiteX29" fmla="*/ 275789 w 591833"/>
              <a:gd name="connsiteY29" fmla="*/ 466837 h 607569"/>
              <a:gd name="connsiteX30" fmla="*/ 63611 w 591833"/>
              <a:gd name="connsiteY30" fmla="*/ 466837 h 607569"/>
              <a:gd name="connsiteX31" fmla="*/ 63611 w 591833"/>
              <a:gd name="connsiteY31" fmla="*/ 493675 h 607569"/>
              <a:gd name="connsiteX32" fmla="*/ 41948 w 591833"/>
              <a:gd name="connsiteY32" fmla="*/ 490455 h 607569"/>
              <a:gd name="connsiteX33" fmla="*/ 23357 w 591833"/>
              <a:gd name="connsiteY33" fmla="*/ 492908 h 607569"/>
              <a:gd name="connsiteX34" fmla="*/ 23357 w 591833"/>
              <a:gd name="connsiteY34" fmla="*/ 446748 h 607569"/>
              <a:gd name="connsiteX35" fmla="*/ 43484 w 591833"/>
              <a:gd name="connsiteY35" fmla="*/ 426658 h 607569"/>
              <a:gd name="connsiteX36" fmla="*/ 275789 w 591833"/>
              <a:gd name="connsiteY36" fmla="*/ 426658 h 607569"/>
              <a:gd name="connsiteX37" fmla="*/ 295880 w 591833"/>
              <a:gd name="connsiteY37" fmla="*/ 32832 h 607569"/>
              <a:gd name="connsiteX38" fmla="*/ 275751 w 591833"/>
              <a:gd name="connsiteY38" fmla="*/ 52930 h 607569"/>
              <a:gd name="connsiteX39" fmla="*/ 275751 w 591833"/>
              <a:gd name="connsiteY39" fmla="*/ 152498 h 607569"/>
              <a:gd name="connsiteX40" fmla="*/ 245635 w 591833"/>
              <a:gd name="connsiteY40" fmla="*/ 182415 h 607569"/>
              <a:gd name="connsiteX41" fmla="*/ 245635 w 591833"/>
              <a:gd name="connsiteY41" fmla="*/ 210951 h 607569"/>
              <a:gd name="connsiteX42" fmla="*/ 259925 w 591833"/>
              <a:gd name="connsiteY42" fmla="*/ 216781 h 607569"/>
              <a:gd name="connsiteX43" fmla="*/ 274061 w 591833"/>
              <a:gd name="connsiteY43" fmla="*/ 210951 h 607569"/>
              <a:gd name="connsiteX44" fmla="*/ 310170 w 591833"/>
              <a:gd name="connsiteY44" fmla="*/ 174898 h 607569"/>
              <a:gd name="connsiteX45" fmla="*/ 316009 w 591833"/>
              <a:gd name="connsiteY45" fmla="*/ 160783 h 607569"/>
              <a:gd name="connsiteX46" fmla="*/ 316009 w 591833"/>
              <a:gd name="connsiteY46" fmla="*/ 52930 h 607569"/>
              <a:gd name="connsiteX47" fmla="*/ 295880 w 591833"/>
              <a:gd name="connsiteY47" fmla="*/ 32832 h 607569"/>
              <a:gd name="connsiteX48" fmla="*/ 295880 w 591833"/>
              <a:gd name="connsiteY48" fmla="*/ 0 h 607569"/>
              <a:gd name="connsiteX49" fmla="*/ 456910 w 591833"/>
              <a:gd name="connsiteY49" fmla="*/ 160783 h 607569"/>
              <a:gd name="connsiteX50" fmla="*/ 295880 w 591833"/>
              <a:gd name="connsiteY50" fmla="*/ 321566 h 607569"/>
              <a:gd name="connsiteX51" fmla="*/ 134850 w 591833"/>
              <a:gd name="connsiteY51" fmla="*/ 160783 h 607569"/>
              <a:gd name="connsiteX52" fmla="*/ 295880 w 591833"/>
              <a:gd name="connsiteY52" fmla="*/ 0 h 60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91833" h="607569">
                <a:moveTo>
                  <a:pt x="549811" y="523595"/>
                </a:moveTo>
                <a:cubicBezTo>
                  <a:pt x="573019" y="523595"/>
                  <a:pt x="591833" y="542393"/>
                  <a:pt x="591833" y="565582"/>
                </a:cubicBezTo>
                <a:cubicBezTo>
                  <a:pt x="591833" y="588771"/>
                  <a:pt x="573019" y="607569"/>
                  <a:pt x="549811" y="607569"/>
                </a:cubicBezTo>
                <a:cubicBezTo>
                  <a:pt x="526603" y="607569"/>
                  <a:pt x="507789" y="588771"/>
                  <a:pt x="507789" y="565582"/>
                </a:cubicBezTo>
                <a:cubicBezTo>
                  <a:pt x="507789" y="542393"/>
                  <a:pt x="526603" y="523595"/>
                  <a:pt x="549811" y="523595"/>
                </a:cubicBezTo>
                <a:close/>
                <a:moveTo>
                  <a:pt x="295917" y="523595"/>
                </a:moveTo>
                <a:cubicBezTo>
                  <a:pt x="319164" y="523595"/>
                  <a:pt x="338010" y="542393"/>
                  <a:pt x="338010" y="565582"/>
                </a:cubicBezTo>
                <a:cubicBezTo>
                  <a:pt x="338010" y="588771"/>
                  <a:pt x="319164" y="607569"/>
                  <a:pt x="295917" y="607569"/>
                </a:cubicBezTo>
                <a:cubicBezTo>
                  <a:pt x="272670" y="607569"/>
                  <a:pt x="253824" y="588771"/>
                  <a:pt x="253824" y="565582"/>
                </a:cubicBezTo>
                <a:cubicBezTo>
                  <a:pt x="253824" y="542393"/>
                  <a:pt x="272670" y="523595"/>
                  <a:pt x="295917" y="523595"/>
                </a:cubicBezTo>
                <a:close/>
                <a:moveTo>
                  <a:pt x="42022" y="523595"/>
                </a:moveTo>
                <a:cubicBezTo>
                  <a:pt x="65230" y="523595"/>
                  <a:pt x="84044" y="542393"/>
                  <a:pt x="84044" y="565582"/>
                </a:cubicBezTo>
                <a:cubicBezTo>
                  <a:pt x="84044" y="588771"/>
                  <a:pt x="65230" y="607569"/>
                  <a:pt x="42022" y="607569"/>
                </a:cubicBezTo>
                <a:cubicBezTo>
                  <a:pt x="18814" y="607569"/>
                  <a:pt x="0" y="588771"/>
                  <a:pt x="0" y="565582"/>
                </a:cubicBezTo>
                <a:cubicBezTo>
                  <a:pt x="0" y="542393"/>
                  <a:pt x="18814" y="523595"/>
                  <a:pt x="42022" y="523595"/>
                </a:cubicBezTo>
                <a:close/>
                <a:moveTo>
                  <a:pt x="275789" y="358260"/>
                </a:moveTo>
                <a:cubicBezTo>
                  <a:pt x="282396" y="359027"/>
                  <a:pt x="289156" y="359334"/>
                  <a:pt x="295916" y="359334"/>
                </a:cubicBezTo>
                <a:cubicBezTo>
                  <a:pt x="302676" y="359334"/>
                  <a:pt x="309437" y="359027"/>
                  <a:pt x="316043" y="358260"/>
                </a:cubicBezTo>
                <a:lnTo>
                  <a:pt x="316043" y="426658"/>
                </a:lnTo>
                <a:lnTo>
                  <a:pt x="548348" y="426658"/>
                </a:lnTo>
                <a:cubicBezTo>
                  <a:pt x="559410" y="426658"/>
                  <a:pt x="568475" y="435706"/>
                  <a:pt x="568475" y="446748"/>
                </a:cubicBezTo>
                <a:lnTo>
                  <a:pt x="568475" y="492908"/>
                </a:lnTo>
                <a:cubicBezTo>
                  <a:pt x="562483" y="491375"/>
                  <a:pt x="556184" y="490455"/>
                  <a:pt x="549885" y="490455"/>
                </a:cubicBezTo>
                <a:cubicBezTo>
                  <a:pt x="542356" y="490455"/>
                  <a:pt x="535135" y="491681"/>
                  <a:pt x="528221" y="493675"/>
                </a:cubicBezTo>
                <a:lnTo>
                  <a:pt x="528221" y="466837"/>
                </a:lnTo>
                <a:lnTo>
                  <a:pt x="316043" y="466837"/>
                </a:lnTo>
                <a:lnTo>
                  <a:pt x="316043" y="493215"/>
                </a:lnTo>
                <a:cubicBezTo>
                  <a:pt x="309590" y="491528"/>
                  <a:pt x="302830" y="490455"/>
                  <a:pt x="295916" y="490455"/>
                </a:cubicBezTo>
                <a:cubicBezTo>
                  <a:pt x="289002" y="490455"/>
                  <a:pt x="282242" y="491528"/>
                  <a:pt x="275789" y="493215"/>
                </a:cubicBezTo>
                <a:lnTo>
                  <a:pt x="275789" y="466837"/>
                </a:lnTo>
                <a:lnTo>
                  <a:pt x="63611" y="466837"/>
                </a:lnTo>
                <a:lnTo>
                  <a:pt x="63611" y="493675"/>
                </a:lnTo>
                <a:cubicBezTo>
                  <a:pt x="56697" y="491681"/>
                  <a:pt x="49476" y="490455"/>
                  <a:pt x="41948" y="490455"/>
                </a:cubicBezTo>
                <a:cubicBezTo>
                  <a:pt x="35495" y="490455"/>
                  <a:pt x="29349" y="491375"/>
                  <a:pt x="23357" y="492908"/>
                </a:cubicBezTo>
                <a:lnTo>
                  <a:pt x="23357" y="446748"/>
                </a:lnTo>
                <a:cubicBezTo>
                  <a:pt x="23357" y="435706"/>
                  <a:pt x="32422" y="426658"/>
                  <a:pt x="43484" y="426658"/>
                </a:cubicBezTo>
                <a:lnTo>
                  <a:pt x="275789" y="426658"/>
                </a:lnTo>
                <a:close/>
                <a:moveTo>
                  <a:pt x="295880" y="32832"/>
                </a:moveTo>
                <a:cubicBezTo>
                  <a:pt x="284817" y="32832"/>
                  <a:pt x="275751" y="41883"/>
                  <a:pt x="275751" y="52930"/>
                </a:cubicBezTo>
                <a:lnTo>
                  <a:pt x="275751" y="152498"/>
                </a:lnTo>
                <a:lnTo>
                  <a:pt x="245635" y="182415"/>
                </a:lnTo>
                <a:cubicBezTo>
                  <a:pt x="237799" y="190393"/>
                  <a:pt x="237799" y="202973"/>
                  <a:pt x="245635" y="210951"/>
                </a:cubicBezTo>
                <a:cubicBezTo>
                  <a:pt x="249630" y="214786"/>
                  <a:pt x="254701" y="216781"/>
                  <a:pt x="259925" y="216781"/>
                </a:cubicBezTo>
                <a:cubicBezTo>
                  <a:pt x="264996" y="216781"/>
                  <a:pt x="270220" y="214786"/>
                  <a:pt x="274061" y="210951"/>
                </a:cubicBezTo>
                <a:lnTo>
                  <a:pt x="310170" y="174898"/>
                </a:lnTo>
                <a:cubicBezTo>
                  <a:pt x="313858" y="171215"/>
                  <a:pt x="316009" y="166153"/>
                  <a:pt x="316009" y="160783"/>
                </a:cubicBezTo>
                <a:lnTo>
                  <a:pt x="316009" y="52930"/>
                </a:lnTo>
                <a:cubicBezTo>
                  <a:pt x="316009" y="41883"/>
                  <a:pt x="306943" y="32832"/>
                  <a:pt x="295880" y="32832"/>
                </a:cubicBezTo>
                <a:close/>
                <a:moveTo>
                  <a:pt x="295880" y="0"/>
                </a:moveTo>
                <a:cubicBezTo>
                  <a:pt x="384693" y="0"/>
                  <a:pt x="456910" y="72107"/>
                  <a:pt x="456910" y="160783"/>
                </a:cubicBezTo>
                <a:cubicBezTo>
                  <a:pt x="456910" y="249459"/>
                  <a:pt x="384693" y="321566"/>
                  <a:pt x="295880" y="321566"/>
                </a:cubicBezTo>
                <a:cubicBezTo>
                  <a:pt x="207068" y="321566"/>
                  <a:pt x="134850" y="249459"/>
                  <a:pt x="134850" y="160783"/>
                </a:cubicBezTo>
                <a:cubicBezTo>
                  <a:pt x="134850" y="72107"/>
                  <a:pt x="207068" y="0"/>
                  <a:pt x="295880" y="0"/>
                </a:cubicBezTo>
                <a:close/>
              </a:path>
            </a:pathLst>
          </a:cu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000" b="1" i="1">
              <a:cs typeface="+mn-ea"/>
              <a:sym typeface="+mn-lt"/>
            </a:endParaRPr>
          </a:p>
        </p:txBody>
      </p:sp>
      <p:grpSp>
        <p:nvGrpSpPr>
          <p:cNvPr id="42" name="组合 4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08F4437-CE12-41FA-962F-0E10678C959A}"/>
              </a:ext>
            </a:extLst>
          </p:cNvPr>
          <p:cNvGrpSpPr/>
          <p:nvPr/>
        </p:nvGrpSpPr>
        <p:grpSpPr>
          <a:xfrm>
            <a:off x="6647023" y="1745999"/>
            <a:ext cx="1669280" cy="568766"/>
            <a:chOff x="1646276" y="4921854"/>
            <a:chExt cx="2225706" cy="758354"/>
          </a:xfrm>
        </p:grpSpPr>
        <p:sp>
          <p:nvSpPr>
            <p:cNvPr id="43" name="文本框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894A321-E459-4460-893F-D4A427544349}"/>
                </a:ext>
              </a:extLst>
            </p:cNvPr>
            <p:cNvSpPr txBox="1"/>
            <p:nvPr/>
          </p:nvSpPr>
          <p:spPr bwMode="auto">
            <a:xfrm>
              <a:off x="1646276" y="4921854"/>
              <a:ext cx="1248790"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rgbClr val="324C64"/>
                  </a:solidFill>
                  <a:cs typeface="+mn-ea"/>
                  <a:sym typeface="+mn-lt"/>
                </a:rPr>
                <a:t>添加标题</a:t>
              </a:r>
            </a:p>
          </p:txBody>
        </p:sp>
        <p:sp>
          <p:nvSpPr>
            <p:cNvPr id="44" name="文本框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17FBA74-F0E5-4A55-9DF7-286ABF1805D6}"/>
                </a:ext>
              </a:extLst>
            </p:cNvPr>
            <p:cNvSpPr txBox="1"/>
            <p:nvPr/>
          </p:nvSpPr>
          <p:spPr bwMode="auto">
            <a:xfrm>
              <a:off x="1646276" y="5196999"/>
              <a:ext cx="2225706" cy="483209"/>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lnSpc>
                  <a:spcPct val="130000"/>
                </a:lnSpc>
                <a:defRPr/>
              </a:pPr>
              <a:r>
                <a:rPr lang="zh-CN" altLang="en-US" sz="675" dirty="0">
                  <a:solidFill>
                    <a:srgbClr val="324C64"/>
                  </a:solidFill>
                  <a:cs typeface="+mn-ea"/>
                  <a:sym typeface="+mn-lt"/>
                </a:rPr>
                <a:t>您的内容打在这里，或者通过复制您的文本后，在此框中选择粘贴，</a:t>
              </a:r>
            </a:p>
          </p:txBody>
        </p:sp>
      </p:grpSp>
    </p:spTree>
    <p:extLst>
      <p:ext uri="{BB962C8B-B14F-4D97-AF65-F5344CB8AC3E}">
        <p14:creationId xmlns:p14="http://schemas.microsoft.com/office/powerpoint/2010/main" val="97451851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42"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par>
                          <p:cTn id="44" fill="hold">
                            <p:stCondLst>
                              <p:cond delay="3100"/>
                            </p:stCondLst>
                            <p:childTnLst>
                              <p:par>
                                <p:cTn id="45" presetID="53" presetClass="entr" presetSubtype="16"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childTnLst>
                                </p:cTn>
                              </p:par>
                            </p:childTnLst>
                          </p:cTn>
                        </p:par>
                        <p:par>
                          <p:cTn id="50" fill="hold">
                            <p:stCondLst>
                              <p:cond delay="3600"/>
                            </p:stCondLst>
                            <p:childTnLst>
                              <p:par>
                                <p:cTn id="51" presetID="22" presetClass="entr" presetSubtype="8"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500"/>
                                        <p:tgtEl>
                                          <p:spTgt spid="30"/>
                                        </p:tgtEl>
                                      </p:cBhvr>
                                    </p:animEffect>
                                  </p:childTnLst>
                                </p:cTn>
                              </p:par>
                            </p:childTnLst>
                          </p:cTn>
                        </p:par>
                        <p:par>
                          <p:cTn id="54" fill="hold">
                            <p:stCondLst>
                              <p:cond delay="4100"/>
                            </p:stCondLst>
                            <p:childTnLst>
                              <p:par>
                                <p:cTn id="55" presetID="53" presetClass="entr" presetSubtype="16"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500" fill="hold"/>
                                        <p:tgtEl>
                                          <p:spTgt spid="37"/>
                                        </p:tgtEl>
                                        <p:attrNameLst>
                                          <p:attrName>ppt_w</p:attrName>
                                        </p:attrNameLst>
                                      </p:cBhvr>
                                      <p:tavLst>
                                        <p:tav tm="0">
                                          <p:val>
                                            <p:fltVal val="0"/>
                                          </p:val>
                                        </p:tav>
                                        <p:tav tm="100000">
                                          <p:val>
                                            <p:strVal val="#ppt_w"/>
                                          </p:val>
                                        </p:tav>
                                      </p:tavLst>
                                    </p:anim>
                                    <p:anim calcmode="lin" valueType="num">
                                      <p:cBhvr>
                                        <p:cTn id="58" dur="500" fill="hold"/>
                                        <p:tgtEl>
                                          <p:spTgt spid="37"/>
                                        </p:tgtEl>
                                        <p:attrNameLst>
                                          <p:attrName>ppt_h</p:attrName>
                                        </p:attrNameLst>
                                      </p:cBhvr>
                                      <p:tavLst>
                                        <p:tav tm="0">
                                          <p:val>
                                            <p:fltVal val="0"/>
                                          </p:val>
                                        </p:tav>
                                        <p:tav tm="100000">
                                          <p:val>
                                            <p:strVal val="#ppt_h"/>
                                          </p:val>
                                        </p:tav>
                                      </p:tavLst>
                                    </p:anim>
                                    <p:animEffect transition="in" filter="fade">
                                      <p:cBhvr>
                                        <p:cTn id="59" dur="500"/>
                                        <p:tgtEl>
                                          <p:spTgt spid="37"/>
                                        </p:tgtEl>
                                      </p:cBhvr>
                                    </p:animEffect>
                                  </p:childTnLst>
                                </p:cTn>
                              </p:par>
                            </p:childTnLst>
                          </p:cTn>
                        </p:par>
                        <p:par>
                          <p:cTn id="60" fill="hold">
                            <p:stCondLst>
                              <p:cond delay="4600"/>
                            </p:stCondLst>
                            <p:childTnLst>
                              <p:par>
                                <p:cTn id="61" presetID="22" presetClass="entr" presetSubtype="8"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par>
                          <p:cTn id="64" fill="hold">
                            <p:stCondLst>
                              <p:cond delay="5100"/>
                            </p:stCondLst>
                            <p:childTnLst>
                              <p:par>
                                <p:cTn id="65" presetID="53" presetClass="entr" presetSubtype="16"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p:cTn id="67" dur="500" fill="hold"/>
                                        <p:tgtEl>
                                          <p:spTgt spid="33"/>
                                        </p:tgtEl>
                                        <p:attrNameLst>
                                          <p:attrName>ppt_w</p:attrName>
                                        </p:attrNameLst>
                                      </p:cBhvr>
                                      <p:tavLst>
                                        <p:tav tm="0">
                                          <p:val>
                                            <p:fltVal val="0"/>
                                          </p:val>
                                        </p:tav>
                                        <p:tav tm="100000">
                                          <p:val>
                                            <p:strVal val="#ppt_w"/>
                                          </p:val>
                                        </p:tav>
                                      </p:tavLst>
                                    </p:anim>
                                    <p:anim calcmode="lin" valueType="num">
                                      <p:cBhvr>
                                        <p:cTn id="68" dur="500" fill="hold"/>
                                        <p:tgtEl>
                                          <p:spTgt spid="33"/>
                                        </p:tgtEl>
                                        <p:attrNameLst>
                                          <p:attrName>ppt_h</p:attrName>
                                        </p:attrNameLst>
                                      </p:cBhvr>
                                      <p:tavLst>
                                        <p:tav tm="0">
                                          <p:val>
                                            <p:fltVal val="0"/>
                                          </p:val>
                                        </p:tav>
                                        <p:tav tm="100000">
                                          <p:val>
                                            <p:strVal val="#ppt_h"/>
                                          </p:val>
                                        </p:tav>
                                      </p:tavLst>
                                    </p:anim>
                                    <p:animEffect transition="in" filter="fade">
                                      <p:cBhvr>
                                        <p:cTn id="69" dur="500"/>
                                        <p:tgtEl>
                                          <p:spTgt spid="33"/>
                                        </p:tgtEl>
                                      </p:cBhvr>
                                    </p:animEffect>
                                  </p:childTnLst>
                                </p:cTn>
                              </p:par>
                            </p:childTnLst>
                          </p:cTn>
                        </p:par>
                        <p:par>
                          <p:cTn id="70" fill="hold">
                            <p:stCondLst>
                              <p:cond delay="5600"/>
                            </p:stCondLst>
                            <p:childTnLst>
                              <p:par>
                                <p:cTn id="71" presetID="22" presetClass="entr" presetSubtype="8"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par>
                          <p:cTn id="74" fill="hold">
                            <p:stCondLst>
                              <p:cond delay="6100"/>
                            </p:stCondLst>
                            <p:childTnLst>
                              <p:par>
                                <p:cTn id="75" presetID="53" presetClass="entr" presetSubtype="16"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p:cTn id="77" dur="500" fill="hold"/>
                                        <p:tgtEl>
                                          <p:spTgt spid="41"/>
                                        </p:tgtEl>
                                        <p:attrNameLst>
                                          <p:attrName>ppt_w</p:attrName>
                                        </p:attrNameLst>
                                      </p:cBhvr>
                                      <p:tavLst>
                                        <p:tav tm="0">
                                          <p:val>
                                            <p:fltVal val="0"/>
                                          </p:val>
                                        </p:tav>
                                        <p:tav tm="100000">
                                          <p:val>
                                            <p:strVal val="#ppt_w"/>
                                          </p:val>
                                        </p:tav>
                                      </p:tavLst>
                                    </p:anim>
                                    <p:anim calcmode="lin" valueType="num">
                                      <p:cBhvr>
                                        <p:cTn id="78" dur="500" fill="hold"/>
                                        <p:tgtEl>
                                          <p:spTgt spid="41"/>
                                        </p:tgtEl>
                                        <p:attrNameLst>
                                          <p:attrName>ppt_h</p:attrName>
                                        </p:attrNameLst>
                                      </p:cBhvr>
                                      <p:tavLst>
                                        <p:tav tm="0">
                                          <p:val>
                                            <p:fltVal val="0"/>
                                          </p:val>
                                        </p:tav>
                                        <p:tav tm="100000">
                                          <p:val>
                                            <p:strVal val="#ppt_h"/>
                                          </p:val>
                                        </p:tav>
                                      </p:tavLst>
                                    </p:anim>
                                    <p:animEffect transition="in" filter="fade">
                                      <p:cBhvr>
                                        <p:cTn id="79" dur="500"/>
                                        <p:tgtEl>
                                          <p:spTgt spid="41"/>
                                        </p:tgtEl>
                                      </p:cBhvr>
                                    </p:animEffect>
                                  </p:childTnLst>
                                </p:cTn>
                              </p:par>
                            </p:childTnLst>
                          </p:cTn>
                        </p:par>
                        <p:par>
                          <p:cTn id="80" fill="hold">
                            <p:stCondLst>
                              <p:cond delay="6600"/>
                            </p:stCondLst>
                            <p:childTnLst>
                              <p:par>
                                <p:cTn id="81" presetID="22" presetClass="entr" presetSubtype="8"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left)">
                                      <p:cBhvr>
                                        <p:cTn id="8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P spid="25" grpId="0" animBg="1"/>
      <p:bldP spid="26" grpId="0" animBg="1"/>
      <p:bldP spid="27" grpId="0" animBg="1"/>
      <p:bldP spid="28" grpId="0" animBg="1"/>
      <p:bldP spid="29" grpId="0" animBg="1"/>
      <p:bldP spid="33" grpId="0" animBg="1"/>
      <p:bldP spid="37"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BC53876-60AB-46C1-832A-EEB262BAFC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638800"/>
          </a:xfrm>
          <a:prstGeom prst="rect">
            <a:avLst/>
          </a:prstGeom>
        </p:spPr>
      </p:pic>
      <p:sp>
        <p:nvSpPr>
          <p:cNvPr id="5" name="椭圆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BCB098E-6E32-4A22-A760-7EB25AC30259}"/>
              </a:ext>
            </a:extLst>
          </p:cNvPr>
          <p:cNvSpPr/>
          <p:nvPr/>
        </p:nvSpPr>
        <p:spPr>
          <a:xfrm>
            <a:off x="1049312" y="-950939"/>
            <a:ext cx="7045377" cy="7045377"/>
          </a:xfrm>
          <a:prstGeom prst="ellipse">
            <a:avLst/>
          </a:prstGeom>
          <a:solidFill>
            <a:schemeClr val="bg1">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cs typeface="+mn-ea"/>
              <a:sym typeface="+mn-lt"/>
            </a:endParaRPr>
          </a:p>
        </p:txBody>
      </p:sp>
      <p:sp>
        <p:nvSpPr>
          <p:cNvPr id="8" name="文本框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83CED5B-2C7C-41AF-A71E-550F9F9A96DC}"/>
              </a:ext>
            </a:extLst>
          </p:cNvPr>
          <p:cNvSpPr txBox="1"/>
          <p:nvPr/>
        </p:nvSpPr>
        <p:spPr>
          <a:xfrm>
            <a:off x="2928762" y="-636820"/>
            <a:ext cx="3286477" cy="6440225"/>
          </a:xfrm>
          <a:prstGeom prst="rect">
            <a:avLst/>
          </a:prstGeom>
          <a:noFill/>
        </p:spPr>
        <p:txBody>
          <a:bodyPr wrap="none" rtlCol="0">
            <a:spAutoFit/>
          </a:bodyPr>
          <a:lstStyle/>
          <a:p>
            <a:pPr algn="ctr"/>
            <a:r>
              <a:rPr lang="en-US" altLang="zh-CN" sz="41250" dirty="0">
                <a:blipFill>
                  <a:blip r:embed="rId4"/>
                  <a:stretch>
                    <a:fillRect/>
                  </a:stretch>
                </a:blipFill>
                <a:cs typeface="+mn-ea"/>
                <a:sym typeface="+mn-lt"/>
              </a:rPr>
              <a:t>4</a:t>
            </a:r>
            <a:endParaRPr lang="zh-CN" altLang="en-US" sz="41250" dirty="0">
              <a:blipFill>
                <a:blip r:embed="rId4"/>
                <a:stretch>
                  <a:fillRect/>
                </a:stretch>
              </a:blipFill>
              <a:cs typeface="+mn-ea"/>
              <a:sym typeface="+mn-lt"/>
            </a:endParaRPr>
          </a:p>
        </p:txBody>
      </p:sp>
      <p:sp>
        <p:nvSpPr>
          <p:cNvPr id="9" name="矩形: 圆角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E1C85CB-31A8-4B64-B23A-B2899E998571}"/>
              </a:ext>
            </a:extLst>
          </p:cNvPr>
          <p:cNvSpPr/>
          <p:nvPr/>
        </p:nvSpPr>
        <p:spPr>
          <a:xfrm>
            <a:off x="2275609" y="2051677"/>
            <a:ext cx="4592783" cy="1040147"/>
          </a:xfrm>
          <a:prstGeom prst="roundRect">
            <a:avLst>
              <a:gd name="adj" fmla="val 50000"/>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0" name="文本框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2643F82-4880-40B8-9FEC-9DE4ACDE89EF}"/>
              </a:ext>
            </a:extLst>
          </p:cNvPr>
          <p:cNvSpPr txBox="1"/>
          <p:nvPr/>
        </p:nvSpPr>
        <p:spPr>
          <a:xfrm>
            <a:off x="2275610" y="2170539"/>
            <a:ext cx="4592782" cy="854080"/>
          </a:xfrm>
          <a:prstGeom prst="rect">
            <a:avLst/>
          </a:prstGeom>
          <a:noFill/>
        </p:spPr>
        <p:txBody>
          <a:bodyPr wrap="square" rtlCol="0">
            <a:spAutoFit/>
          </a:bodyPr>
          <a:lstStyle/>
          <a:p>
            <a:pPr algn="ctr"/>
            <a:r>
              <a:rPr lang="zh-CN" altLang="en-US" sz="4950" dirty="0">
                <a:solidFill>
                  <a:schemeClr val="bg1"/>
                </a:solidFill>
                <a:cs typeface="+mn-ea"/>
                <a:sym typeface="+mn-lt"/>
              </a:rPr>
              <a:t>投资回报分析</a:t>
            </a:r>
          </a:p>
        </p:txBody>
      </p:sp>
      <p:sp>
        <p:nvSpPr>
          <p:cNvPr id="11" name="椭圆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04C340A-7280-452B-892C-DC994F75FA02}"/>
              </a:ext>
            </a:extLst>
          </p:cNvPr>
          <p:cNvSpPr/>
          <p:nvPr/>
        </p:nvSpPr>
        <p:spPr>
          <a:xfrm>
            <a:off x="1251857" y="-748393"/>
            <a:ext cx="6640286" cy="6640286"/>
          </a:xfrm>
          <a:prstGeom prst="ellipse">
            <a:avLst/>
          </a:prstGeom>
          <a:noFill/>
          <a:ln w="6350">
            <a:solidFill>
              <a:srgbClr val="283C4F">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cs typeface="+mn-ea"/>
              <a:sym typeface="+mn-lt"/>
            </a:endParaRPr>
          </a:p>
        </p:txBody>
      </p:sp>
      <p:sp>
        <p:nvSpPr>
          <p:cNvPr id="12" name="矩形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73BB28F-4E3F-4C74-A87A-084819B7931E}"/>
              </a:ext>
            </a:extLst>
          </p:cNvPr>
          <p:cNvSpPr/>
          <p:nvPr/>
        </p:nvSpPr>
        <p:spPr>
          <a:xfrm>
            <a:off x="2352675" y="3189795"/>
            <a:ext cx="4438650" cy="559769"/>
          </a:xfrm>
          <a:prstGeom prst="rect">
            <a:avLst/>
          </a:prstGeom>
        </p:spPr>
        <p:txBody>
          <a:bodyPr wrap="square">
            <a:spAutoFit/>
          </a:bodyPr>
          <a:lstStyle/>
          <a:p>
            <a:pPr algn="ctr">
              <a:lnSpc>
                <a:spcPct val="150000"/>
              </a:lnSpc>
            </a:pPr>
            <a:r>
              <a:rPr lang="zh-CN" altLang="en-US" sz="675" dirty="0">
                <a:solidFill>
                  <a:schemeClr val="bg1">
                    <a:alpha val="78000"/>
                  </a:schemeClr>
                </a:solidFill>
                <a:cs typeface="+mn-ea"/>
                <a:sym typeface="+mn-lt"/>
              </a:rPr>
              <a:t>The business plan is a written material which is compiled and arranged by the company, enterprise or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project unit according to certain format and content requirements in order to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achieve the investment and financing and otherdevelopment goals, </a:t>
            </a:r>
          </a:p>
        </p:txBody>
      </p:sp>
      <p:sp>
        <p:nvSpPr>
          <p:cNvPr id="13" name="文本框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B06D558-C8C8-47B1-862A-94410E0E9B1B}"/>
              </a:ext>
            </a:extLst>
          </p:cNvPr>
          <p:cNvSpPr txBox="1"/>
          <p:nvPr/>
        </p:nvSpPr>
        <p:spPr>
          <a:xfrm>
            <a:off x="3014663" y="4604586"/>
            <a:ext cx="3114675" cy="507831"/>
          </a:xfrm>
          <a:prstGeom prst="rect">
            <a:avLst/>
          </a:prstGeom>
          <a:noFill/>
        </p:spPr>
        <p:txBody>
          <a:bodyPr wrap="square" rtlCol="0">
            <a:spAutoFit/>
          </a:bodyPr>
          <a:lstStyle/>
          <a:p>
            <a:pPr algn="ctr"/>
            <a:r>
              <a:rPr lang="en-US" altLang="zh-CN" sz="2700" i="1" dirty="0">
                <a:solidFill>
                  <a:schemeClr val="bg1">
                    <a:alpha val="62000"/>
                  </a:schemeClr>
                </a:solidFill>
                <a:cs typeface="+mn-ea"/>
                <a:sym typeface="+mn-lt"/>
              </a:rPr>
              <a:t>— FOUR — </a:t>
            </a:r>
            <a:endParaRPr lang="zh-CN" altLang="en-US" sz="2700" i="1" dirty="0">
              <a:solidFill>
                <a:schemeClr val="bg1">
                  <a:alpha val="62000"/>
                </a:schemeClr>
              </a:solidFill>
              <a:cs typeface="+mn-ea"/>
              <a:sym typeface="+mn-lt"/>
            </a:endParaRPr>
          </a:p>
        </p:txBody>
      </p:sp>
    </p:spTree>
    <p:extLst>
      <p:ext uri="{BB962C8B-B14F-4D97-AF65-F5344CB8AC3E}">
        <p14:creationId xmlns:p14="http://schemas.microsoft.com/office/powerpoint/2010/main" val="406767354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2)">
                                      <p:cBhvr>
                                        <p:cTn id="7" dur="2000"/>
                                        <p:tgtEl>
                                          <p:spTgt spid="5"/>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2)">
                                      <p:cBhvr>
                                        <p:cTn id="10" dur="2000"/>
                                        <p:tgtEl>
                                          <p:spTgt spid="11"/>
                                        </p:tgtEl>
                                      </p:cBhvr>
                                    </p:animEffect>
                                  </p:childTnLst>
                                </p:cTn>
                              </p:par>
                              <p:par>
                                <p:cTn id="11" presetID="21" presetClass="entr" presetSubtype="2" fill="hold" grpId="0"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wheel(2)">
                                      <p:cBhvr>
                                        <p:cTn id="13" dur="1000"/>
                                        <p:tgtEl>
                                          <p:spTgt spid="8"/>
                                        </p:tgtEl>
                                      </p:cBhvr>
                                    </p:animEffect>
                                  </p:childTnLst>
                                </p:cTn>
                              </p:par>
                            </p:childTnLst>
                          </p:cTn>
                        </p:par>
                        <p:par>
                          <p:cTn id="14" fill="hold">
                            <p:stCondLst>
                              <p:cond delay="25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375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1000"/>
                                        <p:tgtEl>
                                          <p:spTgt spid="12"/>
                                        </p:tgtEl>
                                      </p:cBhvr>
                                    </p:animEffect>
                                  </p:childTnLst>
                                </p:cTn>
                              </p:par>
                            </p:childTnLst>
                          </p:cTn>
                        </p:par>
                        <p:par>
                          <p:cTn id="28" fill="hold">
                            <p:stCondLst>
                              <p:cond delay="47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10"/>
                                        </p:tgtEl>
                                      </p:cBhvr>
                                    </p:animEffect>
                                    <p:animScale>
                                      <p:cBhvr>
                                        <p:cTn id="31" dur="250" autoRev="1" fill="hold"/>
                                        <p:tgtEl>
                                          <p:spTgt spid="10"/>
                                        </p:tgtEl>
                                      </p:cBhvr>
                                      <p:by x="105000" y="105000"/>
                                    </p:animScale>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p:bldP spid="10" grpId="1"/>
      <p:bldP spid="11" grpId="0" animBg="1"/>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4.</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投资回报分析</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grpSp>
        <p:nvGrpSpPr>
          <p:cNvPr id="5" name="组合 4">
            <a:extLst>
              <a:ext uri="{FF2B5EF4-FFF2-40B4-BE49-F238E27FC236}">
                <a16:creationId xmlns:a16="http://schemas.microsoft.com/office/drawing/2014/main" xmlns:mc="http://schemas.openxmlformats.org/markup-compatibility/2006" xmlns:p14="http://schemas.microsoft.com/office/powerpoint/2010/main" xmlns="" id="{0AC3A6CE-ED92-4482-ABED-D9A030089A27}"/>
              </a:ext>
            </a:extLst>
          </p:cNvPr>
          <p:cNvGrpSpPr/>
          <p:nvPr/>
        </p:nvGrpSpPr>
        <p:grpSpPr>
          <a:xfrm>
            <a:off x="3518694" y="1524000"/>
            <a:ext cx="1016794" cy="1639491"/>
            <a:chOff x="3518694" y="1524000"/>
            <a:chExt cx="1016794" cy="1639491"/>
          </a:xfrm>
        </p:grpSpPr>
        <p:sp>
          <p:nvSpPr>
            <p:cNvPr id="9" name="Freeform 9">
              <a:extLst>
                <a:ext uri="{FF2B5EF4-FFF2-40B4-BE49-F238E27FC236}">
                  <a16:creationId xmlns:a16="http://schemas.microsoft.com/office/drawing/2014/main" xmlns:mc="http://schemas.openxmlformats.org/markup-compatibility/2006" xmlns:p14="http://schemas.microsoft.com/office/powerpoint/2010/main" xmlns="" id="{6000F03E-C5F4-4E4C-B234-F83562F35A08}"/>
                </a:ext>
              </a:extLst>
            </p:cNvPr>
            <p:cNvSpPr>
              <a:spLocks/>
            </p:cNvSpPr>
            <p:nvPr/>
          </p:nvSpPr>
          <p:spPr bwMode="auto">
            <a:xfrm>
              <a:off x="3518694" y="1524000"/>
              <a:ext cx="1016794" cy="841772"/>
            </a:xfrm>
            <a:custGeom>
              <a:avLst/>
              <a:gdLst>
                <a:gd name="T0" fmla="*/ 1708 w 1708"/>
                <a:gd name="T1" fmla="*/ 0 h 1413"/>
                <a:gd name="T2" fmla="*/ 1708 w 1708"/>
                <a:gd name="T3" fmla="*/ 897 h 1413"/>
                <a:gd name="T4" fmla="*/ 1073 w 1708"/>
                <a:gd name="T5" fmla="*/ 1413 h 1413"/>
                <a:gd name="T6" fmla="*/ 0 w 1708"/>
                <a:gd name="T7" fmla="*/ 1390 h 1413"/>
                <a:gd name="T8" fmla="*/ 636 w 1708"/>
                <a:gd name="T9" fmla="*/ 871 h 1413"/>
                <a:gd name="T10" fmla="*/ 1708 w 1708"/>
                <a:gd name="T11" fmla="*/ 0 h 1413"/>
              </a:gdLst>
              <a:ahLst/>
              <a:cxnLst>
                <a:cxn ang="0">
                  <a:pos x="T0" y="T1"/>
                </a:cxn>
                <a:cxn ang="0">
                  <a:pos x="T2" y="T3"/>
                </a:cxn>
                <a:cxn ang="0">
                  <a:pos x="T4" y="T5"/>
                </a:cxn>
                <a:cxn ang="0">
                  <a:pos x="T6" y="T7"/>
                </a:cxn>
                <a:cxn ang="0">
                  <a:pos x="T8" y="T9"/>
                </a:cxn>
                <a:cxn ang="0">
                  <a:pos x="T10" y="T11"/>
                </a:cxn>
              </a:cxnLst>
              <a:rect l="0" t="0" r="r" b="b"/>
              <a:pathLst>
                <a:path w="1708" h="1413">
                  <a:moveTo>
                    <a:pt x="1708" y="0"/>
                  </a:moveTo>
                  <a:lnTo>
                    <a:pt x="1708" y="897"/>
                  </a:lnTo>
                  <a:lnTo>
                    <a:pt x="1073" y="1413"/>
                  </a:lnTo>
                  <a:lnTo>
                    <a:pt x="0" y="1390"/>
                  </a:lnTo>
                  <a:lnTo>
                    <a:pt x="636" y="871"/>
                  </a:lnTo>
                  <a:lnTo>
                    <a:pt x="1708" y="0"/>
                  </a:lnTo>
                  <a:close/>
                </a:path>
              </a:pathLst>
            </a:custGeom>
            <a:solidFill>
              <a:srgbClr val="5487B1"/>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10" name="Freeform 10">
              <a:extLst>
                <a:ext uri="{FF2B5EF4-FFF2-40B4-BE49-F238E27FC236}">
                  <a16:creationId xmlns:a16="http://schemas.microsoft.com/office/drawing/2014/main" xmlns:mc="http://schemas.openxmlformats.org/markup-compatibility/2006" xmlns:p14="http://schemas.microsoft.com/office/powerpoint/2010/main" xmlns="" id="{8646E2CF-9C37-4931-8F94-7A3BDDAFA671}"/>
                </a:ext>
              </a:extLst>
            </p:cNvPr>
            <p:cNvSpPr>
              <a:spLocks/>
            </p:cNvSpPr>
            <p:nvPr/>
          </p:nvSpPr>
          <p:spPr bwMode="auto">
            <a:xfrm>
              <a:off x="3518694" y="2321719"/>
              <a:ext cx="1016794" cy="841772"/>
            </a:xfrm>
            <a:custGeom>
              <a:avLst/>
              <a:gdLst>
                <a:gd name="T0" fmla="*/ 1073 w 1708"/>
                <a:gd name="T1" fmla="*/ 0 h 1413"/>
                <a:gd name="T2" fmla="*/ 1708 w 1708"/>
                <a:gd name="T3" fmla="*/ 517 h 1413"/>
                <a:gd name="T4" fmla="*/ 1708 w 1708"/>
                <a:gd name="T5" fmla="*/ 1413 h 1413"/>
                <a:gd name="T6" fmla="*/ 636 w 1708"/>
                <a:gd name="T7" fmla="*/ 542 h 1413"/>
                <a:gd name="T8" fmla="*/ 0 w 1708"/>
                <a:gd name="T9" fmla="*/ 51 h 1413"/>
                <a:gd name="T10" fmla="*/ 1073 w 1708"/>
                <a:gd name="T11" fmla="*/ 0 h 1413"/>
              </a:gdLst>
              <a:ahLst/>
              <a:cxnLst>
                <a:cxn ang="0">
                  <a:pos x="T0" y="T1"/>
                </a:cxn>
                <a:cxn ang="0">
                  <a:pos x="T2" y="T3"/>
                </a:cxn>
                <a:cxn ang="0">
                  <a:pos x="T4" y="T5"/>
                </a:cxn>
                <a:cxn ang="0">
                  <a:pos x="T6" y="T7"/>
                </a:cxn>
                <a:cxn ang="0">
                  <a:pos x="T8" y="T9"/>
                </a:cxn>
                <a:cxn ang="0">
                  <a:pos x="T10" y="T11"/>
                </a:cxn>
              </a:cxnLst>
              <a:rect l="0" t="0" r="r" b="b"/>
              <a:pathLst>
                <a:path w="1708" h="1413">
                  <a:moveTo>
                    <a:pt x="1073" y="0"/>
                  </a:moveTo>
                  <a:lnTo>
                    <a:pt x="1708" y="517"/>
                  </a:lnTo>
                  <a:lnTo>
                    <a:pt x="1708" y="1413"/>
                  </a:lnTo>
                  <a:lnTo>
                    <a:pt x="636" y="542"/>
                  </a:lnTo>
                  <a:lnTo>
                    <a:pt x="0" y="51"/>
                  </a:lnTo>
                  <a:lnTo>
                    <a:pt x="1073" y="0"/>
                  </a:lnTo>
                  <a:close/>
                </a:path>
              </a:pathLst>
            </a:custGeom>
            <a:solidFill>
              <a:srgbClr val="5487B1"/>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grpSp>
      <p:grpSp>
        <p:nvGrpSpPr>
          <p:cNvPr id="73" name="组合 72">
            <a:extLst>
              <a:ext uri="{FF2B5EF4-FFF2-40B4-BE49-F238E27FC236}">
                <a16:creationId xmlns:a16="http://schemas.microsoft.com/office/drawing/2014/main" xmlns:mc="http://schemas.openxmlformats.org/markup-compatibility/2006" xmlns:p14="http://schemas.microsoft.com/office/powerpoint/2010/main" xmlns="" id="{BF72BA2F-B042-47B9-AADD-C6B54248019E}"/>
              </a:ext>
            </a:extLst>
          </p:cNvPr>
          <p:cNvGrpSpPr/>
          <p:nvPr/>
        </p:nvGrpSpPr>
        <p:grpSpPr>
          <a:xfrm>
            <a:off x="3498453" y="2013347"/>
            <a:ext cx="661988" cy="660797"/>
            <a:chOff x="3498453" y="2013347"/>
            <a:chExt cx="661988" cy="660797"/>
          </a:xfrm>
        </p:grpSpPr>
        <p:sp>
          <p:nvSpPr>
            <p:cNvPr id="12" name="Freeform 28">
              <a:extLst>
                <a:ext uri="{FF2B5EF4-FFF2-40B4-BE49-F238E27FC236}">
                  <a16:creationId xmlns:a16="http://schemas.microsoft.com/office/drawing/2014/main" xmlns:mc="http://schemas.openxmlformats.org/markup-compatibility/2006" xmlns:p14="http://schemas.microsoft.com/office/powerpoint/2010/main" xmlns="" id="{A5B47244-47A6-46E0-B603-96D85BDAF1E0}"/>
                </a:ext>
              </a:extLst>
            </p:cNvPr>
            <p:cNvSpPr>
              <a:spLocks/>
            </p:cNvSpPr>
            <p:nvPr/>
          </p:nvSpPr>
          <p:spPr bwMode="auto">
            <a:xfrm>
              <a:off x="3498453" y="2013347"/>
              <a:ext cx="661988" cy="660797"/>
            </a:xfrm>
            <a:custGeom>
              <a:avLst/>
              <a:gdLst>
                <a:gd name="T0" fmla="*/ 650 w 1112"/>
                <a:gd name="T1" fmla="*/ 10 h 1110"/>
                <a:gd name="T2" fmla="*/ 704 w 1112"/>
                <a:gd name="T3" fmla="*/ 124 h 1110"/>
                <a:gd name="T4" fmla="*/ 776 w 1112"/>
                <a:gd name="T5" fmla="*/ 45 h 1110"/>
                <a:gd name="T6" fmla="*/ 831 w 1112"/>
                <a:gd name="T7" fmla="*/ 79 h 1110"/>
                <a:gd name="T8" fmla="*/ 924 w 1112"/>
                <a:gd name="T9" fmla="*/ 151 h 1110"/>
                <a:gd name="T10" fmla="*/ 937 w 1112"/>
                <a:gd name="T11" fmla="*/ 151 h 1110"/>
                <a:gd name="T12" fmla="*/ 978 w 1112"/>
                <a:gd name="T13" fmla="*/ 202 h 1110"/>
                <a:gd name="T14" fmla="*/ 1040 w 1112"/>
                <a:gd name="T15" fmla="*/ 301 h 1110"/>
                <a:gd name="T16" fmla="*/ 1054 w 1112"/>
                <a:gd name="T17" fmla="*/ 307 h 1110"/>
                <a:gd name="T18" fmla="*/ 1069 w 1112"/>
                <a:gd name="T19" fmla="*/ 371 h 1110"/>
                <a:gd name="T20" fmla="*/ 1100 w 1112"/>
                <a:gd name="T21" fmla="*/ 483 h 1110"/>
                <a:gd name="T22" fmla="*/ 1112 w 1112"/>
                <a:gd name="T23" fmla="*/ 547 h 1110"/>
                <a:gd name="T24" fmla="*/ 1102 w 1112"/>
                <a:gd name="T25" fmla="*/ 557 h 1110"/>
                <a:gd name="T26" fmla="*/ 1093 w 1112"/>
                <a:gd name="T27" fmla="*/ 673 h 1110"/>
                <a:gd name="T28" fmla="*/ 1081 w 1112"/>
                <a:gd name="T29" fmla="*/ 738 h 1110"/>
                <a:gd name="T30" fmla="*/ 1067 w 1112"/>
                <a:gd name="T31" fmla="*/ 745 h 1110"/>
                <a:gd name="T32" fmla="*/ 1021 w 1112"/>
                <a:gd name="T33" fmla="*/ 850 h 1110"/>
                <a:gd name="T34" fmla="*/ 988 w 1112"/>
                <a:gd name="T35" fmla="*/ 906 h 1110"/>
                <a:gd name="T36" fmla="*/ 972 w 1112"/>
                <a:gd name="T37" fmla="*/ 908 h 1110"/>
                <a:gd name="T38" fmla="*/ 891 w 1112"/>
                <a:gd name="T39" fmla="*/ 992 h 1110"/>
                <a:gd name="T40" fmla="*/ 840 w 1112"/>
                <a:gd name="T41" fmla="*/ 1033 h 1110"/>
                <a:gd name="T42" fmla="*/ 827 w 1112"/>
                <a:gd name="T43" fmla="*/ 1031 h 1110"/>
                <a:gd name="T44" fmla="*/ 722 w 1112"/>
                <a:gd name="T45" fmla="*/ 1075 h 1110"/>
                <a:gd name="T46" fmla="*/ 714 w 1112"/>
                <a:gd name="T47" fmla="*/ 1089 h 1110"/>
                <a:gd name="T48" fmla="*/ 650 w 1112"/>
                <a:gd name="T49" fmla="*/ 1097 h 1110"/>
                <a:gd name="T50" fmla="*/ 563 w 1112"/>
                <a:gd name="T51" fmla="*/ 1011 h 1110"/>
                <a:gd name="T52" fmla="*/ 526 w 1112"/>
                <a:gd name="T53" fmla="*/ 1110 h 1110"/>
                <a:gd name="T54" fmla="*/ 460 w 1112"/>
                <a:gd name="T55" fmla="*/ 1101 h 1110"/>
                <a:gd name="T56" fmla="*/ 406 w 1112"/>
                <a:gd name="T57" fmla="*/ 986 h 1110"/>
                <a:gd name="T58" fmla="*/ 334 w 1112"/>
                <a:gd name="T59" fmla="*/ 1066 h 1110"/>
                <a:gd name="T60" fmla="*/ 279 w 1112"/>
                <a:gd name="T61" fmla="*/ 1031 h 1110"/>
                <a:gd name="T62" fmla="*/ 188 w 1112"/>
                <a:gd name="T63" fmla="*/ 959 h 1110"/>
                <a:gd name="T64" fmla="*/ 173 w 1112"/>
                <a:gd name="T65" fmla="*/ 959 h 1110"/>
                <a:gd name="T66" fmla="*/ 134 w 1112"/>
                <a:gd name="T67" fmla="*/ 908 h 1110"/>
                <a:gd name="T68" fmla="*/ 72 w 1112"/>
                <a:gd name="T69" fmla="*/ 809 h 1110"/>
                <a:gd name="T70" fmla="*/ 58 w 1112"/>
                <a:gd name="T71" fmla="*/ 804 h 1110"/>
                <a:gd name="T72" fmla="*/ 41 w 1112"/>
                <a:gd name="T73" fmla="*/ 739 h 1110"/>
                <a:gd name="T74" fmla="*/ 10 w 1112"/>
                <a:gd name="T75" fmla="*/ 627 h 1110"/>
                <a:gd name="T76" fmla="*/ 0 w 1112"/>
                <a:gd name="T77" fmla="*/ 563 h 1110"/>
                <a:gd name="T78" fmla="*/ 10 w 1112"/>
                <a:gd name="T79" fmla="*/ 553 h 1110"/>
                <a:gd name="T80" fmla="*/ 17 w 1112"/>
                <a:gd name="T81" fmla="*/ 437 h 1110"/>
                <a:gd name="T82" fmla="*/ 31 w 1112"/>
                <a:gd name="T83" fmla="*/ 373 h 1110"/>
                <a:gd name="T84" fmla="*/ 43 w 1112"/>
                <a:gd name="T85" fmla="*/ 365 h 1110"/>
                <a:gd name="T86" fmla="*/ 91 w 1112"/>
                <a:gd name="T87" fmla="*/ 260 h 1110"/>
                <a:gd name="T88" fmla="*/ 124 w 1112"/>
                <a:gd name="T89" fmla="*/ 204 h 1110"/>
                <a:gd name="T90" fmla="*/ 140 w 1112"/>
                <a:gd name="T91" fmla="*/ 202 h 1110"/>
                <a:gd name="T92" fmla="*/ 221 w 1112"/>
                <a:gd name="T93" fmla="*/ 118 h 1110"/>
                <a:gd name="T94" fmla="*/ 270 w 1112"/>
                <a:gd name="T95" fmla="*/ 78 h 1110"/>
                <a:gd name="T96" fmla="*/ 285 w 1112"/>
                <a:gd name="T97" fmla="*/ 81 h 1110"/>
                <a:gd name="T98" fmla="*/ 390 w 1112"/>
                <a:gd name="T99" fmla="*/ 31 h 1110"/>
                <a:gd name="T100" fmla="*/ 450 w 1112"/>
                <a:gd name="T101" fmla="*/ 10 h 1110"/>
                <a:gd name="T102" fmla="*/ 464 w 1112"/>
                <a:gd name="T103" fmla="*/ 17 h 1110"/>
                <a:gd name="T104" fmla="*/ 578 w 1112"/>
                <a:gd name="T105" fmla="*/ 6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2" h="1110">
                  <a:moveTo>
                    <a:pt x="588" y="0"/>
                  </a:moveTo>
                  <a:lnTo>
                    <a:pt x="644" y="6"/>
                  </a:lnTo>
                  <a:lnTo>
                    <a:pt x="648" y="8"/>
                  </a:lnTo>
                  <a:lnTo>
                    <a:pt x="650" y="10"/>
                  </a:lnTo>
                  <a:lnTo>
                    <a:pt x="652" y="13"/>
                  </a:lnTo>
                  <a:lnTo>
                    <a:pt x="652" y="17"/>
                  </a:lnTo>
                  <a:lnTo>
                    <a:pt x="662" y="112"/>
                  </a:lnTo>
                  <a:lnTo>
                    <a:pt x="704" y="124"/>
                  </a:lnTo>
                  <a:lnTo>
                    <a:pt x="763" y="50"/>
                  </a:lnTo>
                  <a:lnTo>
                    <a:pt x="767" y="46"/>
                  </a:lnTo>
                  <a:lnTo>
                    <a:pt x="772" y="45"/>
                  </a:lnTo>
                  <a:lnTo>
                    <a:pt x="776" y="45"/>
                  </a:lnTo>
                  <a:lnTo>
                    <a:pt x="827" y="70"/>
                  </a:lnTo>
                  <a:lnTo>
                    <a:pt x="829" y="72"/>
                  </a:lnTo>
                  <a:lnTo>
                    <a:pt x="831" y="76"/>
                  </a:lnTo>
                  <a:lnTo>
                    <a:pt x="831" y="79"/>
                  </a:lnTo>
                  <a:lnTo>
                    <a:pt x="831" y="83"/>
                  </a:lnTo>
                  <a:lnTo>
                    <a:pt x="807" y="175"/>
                  </a:lnTo>
                  <a:lnTo>
                    <a:pt x="842" y="202"/>
                  </a:lnTo>
                  <a:lnTo>
                    <a:pt x="924" y="151"/>
                  </a:lnTo>
                  <a:lnTo>
                    <a:pt x="928" y="149"/>
                  </a:lnTo>
                  <a:lnTo>
                    <a:pt x="931" y="147"/>
                  </a:lnTo>
                  <a:lnTo>
                    <a:pt x="935" y="149"/>
                  </a:lnTo>
                  <a:lnTo>
                    <a:pt x="937" y="151"/>
                  </a:lnTo>
                  <a:lnTo>
                    <a:pt x="976" y="192"/>
                  </a:lnTo>
                  <a:lnTo>
                    <a:pt x="978" y="194"/>
                  </a:lnTo>
                  <a:lnTo>
                    <a:pt x="978" y="198"/>
                  </a:lnTo>
                  <a:lnTo>
                    <a:pt x="978" y="202"/>
                  </a:lnTo>
                  <a:lnTo>
                    <a:pt x="976" y="206"/>
                  </a:lnTo>
                  <a:lnTo>
                    <a:pt x="922" y="283"/>
                  </a:lnTo>
                  <a:lnTo>
                    <a:pt x="947" y="320"/>
                  </a:lnTo>
                  <a:lnTo>
                    <a:pt x="1040" y="301"/>
                  </a:lnTo>
                  <a:lnTo>
                    <a:pt x="1044" y="301"/>
                  </a:lnTo>
                  <a:lnTo>
                    <a:pt x="1048" y="301"/>
                  </a:lnTo>
                  <a:lnTo>
                    <a:pt x="1050" y="303"/>
                  </a:lnTo>
                  <a:lnTo>
                    <a:pt x="1054" y="307"/>
                  </a:lnTo>
                  <a:lnTo>
                    <a:pt x="1075" y="357"/>
                  </a:lnTo>
                  <a:lnTo>
                    <a:pt x="1075" y="363"/>
                  </a:lnTo>
                  <a:lnTo>
                    <a:pt x="1073" y="367"/>
                  </a:lnTo>
                  <a:lnTo>
                    <a:pt x="1069" y="371"/>
                  </a:lnTo>
                  <a:lnTo>
                    <a:pt x="994" y="425"/>
                  </a:lnTo>
                  <a:lnTo>
                    <a:pt x="1003" y="470"/>
                  </a:lnTo>
                  <a:lnTo>
                    <a:pt x="1096" y="481"/>
                  </a:lnTo>
                  <a:lnTo>
                    <a:pt x="1100" y="483"/>
                  </a:lnTo>
                  <a:lnTo>
                    <a:pt x="1104" y="485"/>
                  </a:lnTo>
                  <a:lnTo>
                    <a:pt x="1106" y="487"/>
                  </a:lnTo>
                  <a:lnTo>
                    <a:pt x="1108" y="491"/>
                  </a:lnTo>
                  <a:lnTo>
                    <a:pt x="1112" y="547"/>
                  </a:lnTo>
                  <a:lnTo>
                    <a:pt x="1110" y="551"/>
                  </a:lnTo>
                  <a:lnTo>
                    <a:pt x="1108" y="553"/>
                  </a:lnTo>
                  <a:lnTo>
                    <a:pt x="1106" y="557"/>
                  </a:lnTo>
                  <a:lnTo>
                    <a:pt x="1102" y="557"/>
                  </a:lnTo>
                  <a:lnTo>
                    <a:pt x="1011" y="582"/>
                  </a:lnTo>
                  <a:lnTo>
                    <a:pt x="1005" y="627"/>
                  </a:lnTo>
                  <a:lnTo>
                    <a:pt x="1089" y="672"/>
                  </a:lnTo>
                  <a:lnTo>
                    <a:pt x="1093" y="673"/>
                  </a:lnTo>
                  <a:lnTo>
                    <a:pt x="1094" y="677"/>
                  </a:lnTo>
                  <a:lnTo>
                    <a:pt x="1096" y="681"/>
                  </a:lnTo>
                  <a:lnTo>
                    <a:pt x="1096" y="685"/>
                  </a:lnTo>
                  <a:lnTo>
                    <a:pt x="1081" y="738"/>
                  </a:lnTo>
                  <a:lnTo>
                    <a:pt x="1079" y="741"/>
                  </a:lnTo>
                  <a:lnTo>
                    <a:pt x="1077" y="743"/>
                  </a:lnTo>
                  <a:lnTo>
                    <a:pt x="1073" y="743"/>
                  </a:lnTo>
                  <a:lnTo>
                    <a:pt x="1067" y="745"/>
                  </a:lnTo>
                  <a:lnTo>
                    <a:pt x="974" y="738"/>
                  </a:lnTo>
                  <a:lnTo>
                    <a:pt x="955" y="776"/>
                  </a:lnTo>
                  <a:lnTo>
                    <a:pt x="1017" y="848"/>
                  </a:lnTo>
                  <a:lnTo>
                    <a:pt x="1021" y="850"/>
                  </a:lnTo>
                  <a:lnTo>
                    <a:pt x="1021" y="854"/>
                  </a:lnTo>
                  <a:lnTo>
                    <a:pt x="1021" y="858"/>
                  </a:lnTo>
                  <a:lnTo>
                    <a:pt x="1019" y="862"/>
                  </a:lnTo>
                  <a:lnTo>
                    <a:pt x="988" y="906"/>
                  </a:lnTo>
                  <a:lnTo>
                    <a:pt x="984" y="908"/>
                  </a:lnTo>
                  <a:lnTo>
                    <a:pt x="980" y="910"/>
                  </a:lnTo>
                  <a:lnTo>
                    <a:pt x="976" y="910"/>
                  </a:lnTo>
                  <a:lnTo>
                    <a:pt x="972" y="908"/>
                  </a:lnTo>
                  <a:lnTo>
                    <a:pt x="887" y="870"/>
                  </a:lnTo>
                  <a:lnTo>
                    <a:pt x="854" y="901"/>
                  </a:lnTo>
                  <a:lnTo>
                    <a:pt x="891" y="988"/>
                  </a:lnTo>
                  <a:lnTo>
                    <a:pt x="891" y="992"/>
                  </a:lnTo>
                  <a:lnTo>
                    <a:pt x="891" y="996"/>
                  </a:lnTo>
                  <a:lnTo>
                    <a:pt x="889" y="1000"/>
                  </a:lnTo>
                  <a:lnTo>
                    <a:pt x="887" y="1002"/>
                  </a:lnTo>
                  <a:lnTo>
                    <a:pt x="840" y="1033"/>
                  </a:lnTo>
                  <a:lnTo>
                    <a:pt x="836" y="1035"/>
                  </a:lnTo>
                  <a:lnTo>
                    <a:pt x="834" y="1035"/>
                  </a:lnTo>
                  <a:lnTo>
                    <a:pt x="831" y="1033"/>
                  </a:lnTo>
                  <a:lnTo>
                    <a:pt x="827" y="1031"/>
                  </a:lnTo>
                  <a:lnTo>
                    <a:pt x="759" y="963"/>
                  </a:lnTo>
                  <a:lnTo>
                    <a:pt x="739" y="972"/>
                  </a:lnTo>
                  <a:lnTo>
                    <a:pt x="718" y="982"/>
                  </a:lnTo>
                  <a:lnTo>
                    <a:pt x="722" y="1075"/>
                  </a:lnTo>
                  <a:lnTo>
                    <a:pt x="722" y="1081"/>
                  </a:lnTo>
                  <a:lnTo>
                    <a:pt x="720" y="1083"/>
                  </a:lnTo>
                  <a:lnTo>
                    <a:pt x="718" y="1087"/>
                  </a:lnTo>
                  <a:lnTo>
                    <a:pt x="714" y="1089"/>
                  </a:lnTo>
                  <a:lnTo>
                    <a:pt x="660" y="1102"/>
                  </a:lnTo>
                  <a:lnTo>
                    <a:pt x="656" y="1102"/>
                  </a:lnTo>
                  <a:lnTo>
                    <a:pt x="652" y="1101"/>
                  </a:lnTo>
                  <a:lnTo>
                    <a:pt x="650" y="1097"/>
                  </a:lnTo>
                  <a:lnTo>
                    <a:pt x="648" y="1095"/>
                  </a:lnTo>
                  <a:lnTo>
                    <a:pt x="607" y="1009"/>
                  </a:lnTo>
                  <a:lnTo>
                    <a:pt x="584" y="1011"/>
                  </a:lnTo>
                  <a:lnTo>
                    <a:pt x="563" y="1011"/>
                  </a:lnTo>
                  <a:lnTo>
                    <a:pt x="534" y="1101"/>
                  </a:lnTo>
                  <a:lnTo>
                    <a:pt x="532" y="1104"/>
                  </a:lnTo>
                  <a:lnTo>
                    <a:pt x="530" y="1108"/>
                  </a:lnTo>
                  <a:lnTo>
                    <a:pt x="526" y="1110"/>
                  </a:lnTo>
                  <a:lnTo>
                    <a:pt x="522" y="1110"/>
                  </a:lnTo>
                  <a:lnTo>
                    <a:pt x="468" y="1104"/>
                  </a:lnTo>
                  <a:lnTo>
                    <a:pt x="464" y="1102"/>
                  </a:lnTo>
                  <a:lnTo>
                    <a:pt x="460" y="1101"/>
                  </a:lnTo>
                  <a:lnTo>
                    <a:pt x="460" y="1097"/>
                  </a:lnTo>
                  <a:lnTo>
                    <a:pt x="458" y="1093"/>
                  </a:lnTo>
                  <a:lnTo>
                    <a:pt x="448" y="1000"/>
                  </a:lnTo>
                  <a:lnTo>
                    <a:pt x="406" y="986"/>
                  </a:lnTo>
                  <a:lnTo>
                    <a:pt x="347" y="1062"/>
                  </a:lnTo>
                  <a:lnTo>
                    <a:pt x="343" y="1066"/>
                  </a:lnTo>
                  <a:lnTo>
                    <a:pt x="340" y="1066"/>
                  </a:lnTo>
                  <a:lnTo>
                    <a:pt x="334" y="1066"/>
                  </a:lnTo>
                  <a:lnTo>
                    <a:pt x="285" y="1040"/>
                  </a:lnTo>
                  <a:lnTo>
                    <a:pt x="281" y="1038"/>
                  </a:lnTo>
                  <a:lnTo>
                    <a:pt x="279" y="1035"/>
                  </a:lnTo>
                  <a:lnTo>
                    <a:pt x="279" y="1031"/>
                  </a:lnTo>
                  <a:lnTo>
                    <a:pt x="279" y="1027"/>
                  </a:lnTo>
                  <a:lnTo>
                    <a:pt x="305" y="936"/>
                  </a:lnTo>
                  <a:lnTo>
                    <a:pt x="268" y="908"/>
                  </a:lnTo>
                  <a:lnTo>
                    <a:pt x="188" y="959"/>
                  </a:lnTo>
                  <a:lnTo>
                    <a:pt x="184" y="961"/>
                  </a:lnTo>
                  <a:lnTo>
                    <a:pt x="180" y="963"/>
                  </a:lnTo>
                  <a:lnTo>
                    <a:pt x="177" y="961"/>
                  </a:lnTo>
                  <a:lnTo>
                    <a:pt x="173" y="959"/>
                  </a:lnTo>
                  <a:lnTo>
                    <a:pt x="136" y="918"/>
                  </a:lnTo>
                  <a:lnTo>
                    <a:pt x="132" y="916"/>
                  </a:lnTo>
                  <a:lnTo>
                    <a:pt x="132" y="912"/>
                  </a:lnTo>
                  <a:lnTo>
                    <a:pt x="134" y="908"/>
                  </a:lnTo>
                  <a:lnTo>
                    <a:pt x="136" y="904"/>
                  </a:lnTo>
                  <a:lnTo>
                    <a:pt x="188" y="827"/>
                  </a:lnTo>
                  <a:lnTo>
                    <a:pt x="165" y="790"/>
                  </a:lnTo>
                  <a:lnTo>
                    <a:pt x="72" y="809"/>
                  </a:lnTo>
                  <a:lnTo>
                    <a:pt x="68" y="809"/>
                  </a:lnTo>
                  <a:lnTo>
                    <a:pt x="64" y="809"/>
                  </a:lnTo>
                  <a:lnTo>
                    <a:pt x="60" y="807"/>
                  </a:lnTo>
                  <a:lnTo>
                    <a:pt x="58" y="804"/>
                  </a:lnTo>
                  <a:lnTo>
                    <a:pt x="37" y="753"/>
                  </a:lnTo>
                  <a:lnTo>
                    <a:pt x="35" y="747"/>
                  </a:lnTo>
                  <a:lnTo>
                    <a:pt x="37" y="743"/>
                  </a:lnTo>
                  <a:lnTo>
                    <a:pt x="41" y="739"/>
                  </a:lnTo>
                  <a:lnTo>
                    <a:pt x="118" y="685"/>
                  </a:lnTo>
                  <a:lnTo>
                    <a:pt x="109" y="640"/>
                  </a:lnTo>
                  <a:lnTo>
                    <a:pt x="14" y="629"/>
                  </a:lnTo>
                  <a:lnTo>
                    <a:pt x="10" y="627"/>
                  </a:lnTo>
                  <a:lnTo>
                    <a:pt x="6" y="625"/>
                  </a:lnTo>
                  <a:lnTo>
                    <a:pt x="4" y="623"/>
                  </a:lnTo>
                  <a:lnTo>
                    <a:pt x="4" y="619"/>
                  </a:lnTo>
                  <a:lnTo>
                    <a:pt x="0" y="563"/>
                  </a:lnTo>
                  <a:lnTo>
                    <a:pt x="0" y="559"/>
                  </a:lnTo>
                  <a:lnTo>
                    <a:pt x="2" y="557"/>
                  </a:lnTo>
                  <a:lnTo>
                    <a:pt x="6" y="553"/>
                  </a:lnTo>
                  <a:lnTo>
                    <a:pt x="10" y="553"/>
                  </a:lnTo>
                  <a:lnTo>
                    <a:pt x="101" y="528"/>
                  </a:lnTo>
                  <a:lnTo>
                    <a:pt x="105" y="483"/>
                  </a:lnTo>
                  <a:lnTo>
                    <a:pt x="21" y="439"/>
                  </a:lnTo>
                  <a:lnTo>
                    <a:pt x="17" y="437"/>
                  </a:lnTo>
                  <a:lnTo>
                    <a:pt x="16" y="433"/>
                  </a:lnTo>
                  <a:lnTo>
                    <a:pt x="14" y="429"/>
                  </a:lnTo>
                  <a:lnTo>
                    <a:pt x="16" y="425"/>
                  </a:lnTo>
                  <a:lnTo>
                    <a:pt x="31" y="373"/>
                  </a:lnTo>
                  <a:lnTo>
                    <a:pt x="33" y="369"/>
                  </a:lnTo>
                  <a:lnTo>
                    <a:pt x="35" y="367"/>
                  </a:lnTo>
                  <a:lnTo>
                    <a:pt x="39" y="367"/>
                  </a:lnTo>
                  <a:lnTo>
                    <a:pt x="43" y="365"/>
                  </a:lnTo>
                  <a:lnTo>
                    <a:pt x="138" y="373"/>
                  </a:lnTo>
                  <a:lnTo>
                    <a:pt x="157" y="334"/>
                  </a:lnTo>
                  <a:lnTo>
                    <a:pt x="93" y="262"/>
                  </a:lnTo>
                  <a:lnTo>
                    <a:pt x="91" y="260"/>
                  </a:lnTo>
                  <a:lnTo>
                    <a:pt x="89" y="256"/>
                  </a:lnTo>
                  <a:lnTo>
                    <a:pt x="89" y="252"/>
                  </a:lnTo>
                  <a:lnTo>
                    <a:pt x="91" y="248"/>
                  </a:lnTo>
                  <a:lnTo>
                    <a:pt x="124" y="204"/>
                  </a:lnTo>
                  <a:lnTo>
                    <a:pt x="128" y="202"/>
                  </a:lnTo>
                  <a:lnTo>
                    <a:pt x="130" y="200"/>
                  </a:lnTo>
                  <a:lnTo>
                    <a:pt x="136" y="200"/>
                  </a:lnTo>
                  <a:lnTo>
                    <a:pt x="140" y="202"/>
                  </a:lnTo>
                  <a:lnTo>
                    <a:pt x="225" y="241"/>
                  </a:lnTo>
                  <a:lnTo>
                    <a:pt x="258" y="210"/>
                  </a:lnTo>
                  <a:lnTo>
                    <a:pt x="221" y="122"/>
                  </a:lnTo>
                  <a:lnTo>
                    <a:pt x="221" y="118"/>
                  </a:lnTo>
                  <a:lnTo>
                    <a:pt x="221" y="114"/>
                  </a:lnTo>
                  <a:lnTo>
                    <a:pt x="221" y="111"/>
                  </a:lnTo>
                  <a:lnTo>
                    <a:pt x="225" y="109"/>
                  </a:lnTo>
                  <a:lnTo>
                    <a:pt x="270" y="78"/>
                  </a:lnTo>
                  <a:lnTo>
                    <a:pt x="274" y="76"/>
                  </a:lnTo>
                  <a:lnTo>
                    <a:pt x="278" y="76"/>
                  </a:lnTo>
                  <a:lnTo>
                    <a:pt x="281" y="78"/>
                  </a:lnTo>
                  <a:lnTo>
                    <a:pt x="285" y="81"/>
                  </a:lnTo>
                  <a:lnTo>
                    <a:pt x="351" y="147"/>
                  </a:lnTo>
                  <a:lnTo>
                    <a:pt x="394" y="130"/>
                  </a:lnTo>
                  <a:lnTo>
                    <a:pt x="390" y="35"/>
                  </a:lnTo>
                  <a:lnTo>
                    <a:pt x="390" y="31"/>
                  </a:lnTo>
                  <a:lnTo>
                    <a:pt x="392" y="27"/>
                  </a:lnTo>
                  <a:lnTo>
                    <a:pt x="394" y="23"/>
                  </a:lnTo>
                  <a:lnTo>
                    <a:pt x="398" y="21"/>
                  </a:lnTo>
                  <a:lnTo>
                    <a:pt x="450" y="10"/>
                  </a:lnTo>
                  <a:lnTo>
                    <a:pt x="454" y="10"/>
                  </a:lnTo>
                  <a:lnTo>
                    <a:pt x="458" y="10"/>
                  </a:lnTo>
                  <a:lnTo>
                    <a:pt x="460" y="13"/>
                  </a:lnTo>
                  <a:lnTo>
                    <a:pt x="464" y="17"/>
                  </a:lnTo>
                  <a:lnTo>
                    <a:pt x="503" y="103"/>
                  </a:lnTo>
                  <a:lnTo>
                    <a:pt x="547" y="99"/>
                  </a:lnTo>
                  <a:lnTo>
                    <a:pt x="576" y="10"/>
                  </a:lnTo>
                  <a:lnTo>
                    <a:pt x="578" y="6"/>
                  </a:lnTo>
                  <a:lnTo>
                    <a:pt x="582" y="2"/>
                  </a:lnTo>
                  <a:lnTo>
                    <a:pt x="584" y="0"/>
                  </a:lnTo>
                  <a:lnTo>
                    <a:pt x="588" y="0"/>
                  </a:lnTo>
                  <a:close/>
                </a:path>
              </a:pathLst>
            </a:custGeom>
            <a:solidFill>
              <a:srgbClr val="5487B1"/>
            </a:solidFill>
            <a:ln w="25400" cap="flat" cmpd="sng" algn="ctr">
              <a:noFill/>
              <a:prstDash val="solid"/>
            </a:ln>
            <a:effectLst>
              <a:outerShdw blurRad="50800" dist="38100" dir="8100000" algn="tr" rotWithShape="0">
                <a:prstClr val="black">
                  <a:alpha val="40000"/>
                </a:prstClr>
              </a:outerShdw>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13" name="Freeform 29">
              <a:extLst>
                <a:ext uri="{FF2B5EF4-FFF2-40B4-BE49-F238E27FC236}">
                  <a16:creationId xmlns:a16="http://schemas.microsoft.com/office/drawing/2014/main" xmlns:mc="http://schemas.openxmlformats.org/markup-compatibility/2006" xmlns:p14="http://schemas.microsoft.com/office/powerpoint/2010/main" xmlns="" id="{E7CA2E8A-DA92-4FD0-8909-0849DB0804FD}"/>
                </a:ext>
              </a:extLst>
            </p:cNvPr>
            <p:cNvSpPr>
              <a:spLocks/>
            </p:cNvSpPr>
            <p:nvPr/>
          </p:nvSpPr>
          <p:spPr bwMode="auto">
            <a:xfrm>
              <a:off x="3607991" y="2122885"/>
              <a:ext cx="441722" cy="441722"/>
            </a:xfrm>
            <a:custGeom>
              <a:avLst/>
              <a:gdLst>
                <a:gd name="T0" fmla="*/ 344 w 742"/>
                <a:gd name="T1" fmla="*/ 0 h 742"/>
                <a:gd name="T2" fmla="*/ 402 w 742"/>
                <a:gd name="T3" fmla="*/ 0 h 742"/>
                <a:gd name="T4" fmla="*/ 458 w 742"/>
                <a:gd name="T5" fmla="*/ 10 h 742"/>
                <a:gd name="T6" fmla="*/ 513 w 742"/>
                <a:gd name="T7" fmla="*/ 27 h 742"/>
                <a:gd name="T8" fmla="*/ 565 w 742"/>
                <a:gd name="T9" fmla="*/ 55 h 742"/>
                <a:gd name="T10" fmla="*/ 612 w 742"/>
                <a:gd name="T11" fmla="*/ 88 h 742"/>
                <a:gd name="T12" fmla="*/ 652 w 742"/>
                <a:gd name="T13" fmla="*/ 126 h 742"/>
                <a:gd name="T14" fmla="*/ 685 w 742"/>
                <a:gd name="T15" fmla="*/ 173 h 742"/>
                <a:gd name="T16" fmla="*/ 713 w 742"/>
                <a:gd name="T17" fmla="*/ 225 h 742"/>
                <a:gd name="T18" fmla="*/ 732 w 742"/>
                <a:gd name="T19" fmla="*/ 284 h 742"/>
                <a:gd name="T20" fmla="*/ 742 w 742"/>
                <a:gd name="T21" fmla="*/ 342 h 742"/>
                <a:gd name="T22" fmla="*/ 742 w 742"/>
                <a:gd name="T23" fmla="*/ 402 h 742"/>
                <a:gd name="T24" fmla="*/ 732 w 742"/>
                <a:gd name="T25" fmla="*/ 458 h 742"/>
                <a:gd name="T26" fmla="*/ 714 w 742"/>
                <a:gd name="T27" fmla="*/ 513 h 742"/>
                <a:gd name="T28" fmla="*/ 689 w 742"/>
                <a:gd name="T29" fmla="*/ 565 h 742"/>
                <a:gd name="T30" fmla="*/ 656 w 742"/>
                <a:gd name="T31" fmla="*/ 610 h 742"/>
                <a:gd name="T32" fmla="*/ 616 w 742"/>
                <a:gd name="T33" fmla="*/ 651 h 742"/>
                <a:gd name="T34" fmla="*/ 569 w 742"/>
                <a:gd name="T35" fmla="*/ 686 h 742"/>
                <a:gd name="T36" fmla="*/ 517 w 742"/>
                <a:gd name="T37" fmla="*/ 713 h 742"/>
                <a:gd name="T38" fmla="*/ 460 w 742"/>
                <a:gd name="T39" fmla="*/ 732 h 742"/>
                <a:gd name="T40" fmla="*/ 400 w 742"/>
                <a:gd name="T41" fmla="*/ 742 h 742"/>
                <a:gd name="T42" fmla="*/ 342 w 742"/>
                <a:gd name="T43" fmla="*/ 742 h 742"/>
                <a:gd name="T44" fmla="*/ 284 w 742"/>
                <a:gd name="T45" fmla="*/ 732 h 742"/>
                <a:gd name="T46" fmla="*/ 229 w 742"/>
                <a:gd name="T47" fmla="*/ 715 h 742"/>
                <a:gd name="T48" fmla="*/ 179 w 742"/>
                <a:gd name="T49" fmla="*/ 689 h 742"/>
                <a:gd name="T50" fmla="*/ 132 w 742"/>
                <a:gd name="T51" fmla="*/ 656 h 742"/>
                <a:gd name="T52" fmla="*/ 92 w 742"/>
                <a:gd name="T53" fmla="*/ 616 h 742"/>
                <a:gd name="T54" fmla="*/ 57 w 742"/>
                <a:gd name="T55" fmla="*/ 569 h 742"/>
                <a:gd name="T56" fmla="*/ 29 w 742"/>
                <a:gd name="T57" fmla="*/ 517 h 742"/>
                <a:gd name="T58" fmla="*/ 10 w 742"/>
                <a:gd name="T59" fmla="*/ 460 h 742"/>
                <a:gd name="T60" fmla="*/ 0 w 742"/>
                <a:gd name="T61" fmla="*/ 400 h 742"/>
                <a:gd name="T62" fmla="*/ 0 w 742"/>
                <a:gd name="T63" fmla="*/ 340 h 742"/>
                <a:gd name="T64" fmla="*/ 10 w 742"/>
                <a:gd name="T65" fmla="*/ 284 h 742"/>
                <a:gd name="T66" fmla="*/ 28 w 742"/>
                <a:gd name="T67" fmla="*/ 229 h 742"/>
                <a:gd name="T68" fmla="*/ 55 w 742"/>
                <a:gd name="T69" fmla="*/ 179 h 742"/>
                <a:gd name="T70" fmla="*/ 88 w 742"/>
                <a:gd name="T71" fmla="*/ 132 h 742"/>
                <a:gd name="T72" fmla="*/ 126 w 742"/>
                <a:gd name="T73" fmla="*/ 92 h 742"/>
                <a:gd name="T74" fmla="*/ 173 w 742"/>
                <a:gd name="T75" fmla="*/ 57 h 742"/>
                <a:gd name="T76" fmla="*/ 225 w 742"/>
                <a:gd name="T77" fmla="*/ 29 h 742"/>
                <a:gd name="T78" fmla="*/ 284 w 742"/>
                <a:gd name="T79" fmla="*/ 10 h 742"/>
                <a:gd name="T80" fmla="*/ 344 w 742"/>
                <a:gd name="T81"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2" h="742">
                  <a:moveTo>
                    <a:pt x="344" y="0"/>
                  </a:moveTo>
                  <a:lnTo>
                    <a:pt x="402" y="0"/>
                  </a:lnTo>
                  <a:lnTo>
                    <a:pt x="458" y="10"/>
                  </a:lnTo>
                  <a:lnTo>
                    <a:pt x="513" y="27"/>
                  </a:lnTo>
                  <a:lnTo>
                    <a:pt x="565" y="55"/>
                  </a:lnTo>
                  <a:lnTo>
                    <a:pt x="612" y="88"/>
                  </a:lnTo>
                  <a:lnTo>
                    <a:pt x="652" y="126"/>
                  </a:lnTo>
                  <a:lnTo>
                    <a:pt x="685" y="173"/>
                  </a:lnTo>
                  <a:lnTo>
                    <a:pt x="713" y="225"/>
                  </a:lnTo>
                  <a:lnTo>
                    <a:pt x="732" y="284"/>
                  </a:lnTo>
                  <a:lnTo>
                    <a:pt x="742" y="342"/>
                  </a:lnTo>
                  <a:lnTo>
                    <a:pt x="742" y="402"/>
                  </a:lnTo>
                  <a:lnTo>
                    <a:pt x="732" y="458"/>
                  </a:lnTo>
                  <a:lnTo>
                    <a:pt x="714" y="513"/>
                  </a:lnTo>
                  <a:lnTo>
                    <a:pt x="689" y="565"/>
                  </a:lnTo>
                  <a:lnTo>
                    <a:pt x="656" y="610"/>
                  </a:lnTo>
                  <a:lnTo>
                    <a:pt x="616" y="651"/>
                  </a:lnTo>
                  <a:lnTo>
                    <a:pt x="569" y="686"/>
                  </a:lnTo>
                  <a:lnTo>
                    <a:pt x="517" y="713"/>
                  </a:lnTo>
                  <a:lnTo>
                    <a:pt x="460" y="732"/>
                  </a:lnTo>
                  <a:lnTo>
                    <a:pt x="400" y="742"/>
                  </a:lnTo>
                  <a:lnTo>
                    <a:pt x="342" y="742"/>
                  </a:lnTo>
                  <a:lnTo>
                    <a:pt x="284" y="732"/>
                  </a:lnTo>
                  <a:lnTo>
                    <a:pt x="229" y="715"/>
                  </a:lnTo>
                  <a:lnTo>
                    <a:pt x="179" y="689"/>
                  </a:lnTo>
                  <a:lnTo>
                    <a:pt x="132" y="656"/>
                  </a:lnTo>
                  <a:lnTo>
                    <a:pt x="92" y="616"/>
                  </a:lnTo>
                  <a:lnTo>
                    <a:pt x="57" y="569"/>
                  </a:lnTo>
                  <a:lnTo>
                    <a:pt x="29" y="517"/>
                  </a:lnTo>
                  <a:lnTo>
                    <a:pt x="10" y="460"/>
                  </a:lnTo>
                  <a:lnTo>
                    <a:pt x="0" y="400"/>
                  </a:lnTo>
                  <a:lnTo>
                    <a:pt x="0" y="340"/>
                  </a:lnTo>
                  <a:lnTo>
                    <a:pt x="10" y="284"/>
                  </a:lnTo>
                  <a:lnTo>
                    <a:pt x="28" y="229"/>
                  </a:lnTo>
                  <a:lnTo>
                    <a:pt x="55" y="179"/>
                  </a:lnTo>
                  <a:lnTo>
                    <a:pt x="88" y="132"/>
                  </a:lnTo>
                  <a:lnTo>
                    <a:pt x="126" y="92"/>
                  </a:lnTo>
                  <a:lnTo>
                    <a:pt x="173" y="57"/>
                  </a:lnTo>
                  <a:lnTo>
                    <a:pt x="225" y="29"/>
                  </a:lnTo>
                  <a:lnTo>
                    <a:pt x="284" y="10"/>
                  </a:lnTo>
                  <a:lnTo>
                    <a:pt x="344" y="0"/>
                  </a:lnTo>
                  <a:close/>
                </a:path>
              </a:pathLst>
            </a:custGeom>
            <a:solidFill>
              <a:srgbClr val="5487B1"/>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14" name="Freeform 30">
              <a:extLst>
                <a:ext uri="{FF2B5EF4-FFF2-40B4-BE49-F238E27FC236}">
                  <a16:creationId xmlns:a16="http://schemas.microsoft.com/office/drawing/2014/main" xmlns:mc="http://schemas.openxmlformats.org/markup-compatibility/2006" xmlns:p14="http://schemas.microsoft.com/office/powerpoint/2010/main" xmlns="" id="{9DAF4EAE-93E4-493E-85B4-349009B2D05C}"/>
                </a:ext>
              </a:extLst>
            </p:cNvPr>
            <p:cNvSpPr>
              <a:spLocks/>
            </p:cNvSpPr>
            <p:nvPr/>
          </p:nvSpPr>
          <p:spPr bwMode="auto">
            <a:xfrm>
              <a:off x="3634184" y="2147888"/>
              <a:ext cx="389335" cy="391716"/>
            </a:xfrm>
            <a:custGeom>
              <a:avLst/>
              <a:gdLst>
                <a:gd name="T0" fmla="*/ 353 w 656"/>
                <a:gd name="T1" fmla="*/ 0 h 656"/>
                <a:gd name="T2" fmla="*/ 404 w 656"/>
                <a:gd name="T3" fmla="*/ 8 h 656"/>
                <a:gd name="T4" fmla="*/ 452 w 656"/>
                <a:gd name="T5" fmla="*/ 23 h 656"/>
                <a:gd name="T6" fmla="*/ 499 w 656"/>
                <a:gd name="T7" fmla="*/ 47 h 656"/>
                <a:gd name="T8" fmla="*/ 540 w 656"/>
                <a:gd name="T9" fmla="*/ 76 h 656"/>
                <a:gd name="T10" fmla="*/ 576 w 656"/>
                <a:gd name="T11" fmla="*/ 111 h 656"/>
                <a:gd name="T12" fmla="*/ 607 w 656"/>
                <a:gd name="T13" fmla="*/ 153 h 656"/>
                <a:gd name="T14" fmla="*/ 631 w 656"/>
                <a:gd name="T15" fmla="*/ 200 h 656"/>
                <a:gd name="T16" fmla="*/ 648 w 656"/>
                <a:gd name="T17" fmla="*/ 250 h 656"/>
                <a:gd name="T18" fmla="*/ 656 w 656"/>
                <a:gd name="T19" fmla="*/ 301 h 656"/>
                <a:gd name="T20" fmla="*/ 656 w 656"/>
                <a:gd name="T21" fmla="*/ 353 h 656"/>
                <a:gd name="T22" fmla="*/ 646 w 656"/>
                <a:gd name="T23" fmla="*/ 404 h 656"/>
                <a:gd name="T24" fmla="*/ 631 w 656"/>
                <a:gd name="T25" fmla="*/ 452 h 656"/>
                <a:gd name="T26" fmla="*/ 607 w 656"/>
                <a:gd name="T27" fmla="*/ 497 h 656"/>
                <a:gd name="T28" fmla="*/ 578 w 656"/>
                <a:gd name="T29" fmla="*/ 538 h 656"/>
                <a:gd name="T30" fmla="*/ 543 w 656"/>
                <a:gd name="T31" fmla="*/ 575 h 656"/>
                <a:gd name="T32" fmla="*/ 503 w 656"/>
                <a:gd name="T33" fmla="*/ 606 h 656"/>
                <a:gd name="T34" fmla="*/ 456 w 656"/>
                <a:gd name="T35" fmla="*/ 631 h 656"/>
                <a:gd name="T36" fmla="*/ 406 w 656"/>
                <a:gd name="T37" fmla="*/ 648 h 656"/>
                <a:gd name="T38" fmla="*/ 347 w 656"/>
                <a:gd name="T39" fmla="*/ 656 h 656"/>
                <a:gd name="T40" fmla="*/ 289 w 656"/>
                <a:gd name="T41" fmla="*/ 654 h 656"/>
                <a:gd name="T42" fmla="*/ 235 w 656"/>
                <a:gd name="T43" fmla="*/ 644 h 656"/>
                <a:gd name="T44" fmla="*/ 182 w 656"/>
                <a:gd name="T45" fmla="*/ 623 h 656"/>
                <a:gd name="T46" fmla="*/ 134 w 656"/>
                <a:gd name="T47" fmla="*/ 594 h 656"/>
                <a:gd name="T48" fmla="*/ 91 w 656"/>
                <a:gd name="T49" fmla="*/ 557 h 656"/>
                <a:gd name="T50" fmla="*/ 56 w 656"/>
                <a:gd name="T51" fmla="*/ 512 h 656"/>
                <a:gd name="T52" fmla="*/ 29 w 656"/>
                <a:gd name="T53" fmla="*/ 462 h 656"/>
                <a:gd name="T54" fmla="*/ 10 w 656"/>
                <a:gd name="T55" fmla="*/ 406 h 656"/>
                <a:gd name="T56" fmla="*/ 0 w 656"/>
                <a:gd name="T57" fmla="*/ 347 h 656"/>
                <a:gd name="T58" fmla="*/ 2 w 656"/>
                <a:gd name="T59" fmla="*/ 291 h 656"/>
                <a:gd name="T60" fmla="*/ 14 w 656"/>
                <a:gd name="T61" fmla="*/ 235 h 656"/>
                <a:gd name="T62" fmla="*/ 33 w 656"/>
                <a:gd name="T63" fmla="*/ 184 h 656"/>
                <a:gd name="T64" fmla="*/ 62 w 656"/>
                <a:gd name="T65" fmla="*/ 136 h 656"/>
                <a:gd name="T66" fmla="*/ 99 w 656"/>
                <a:gd name="T67" fmla="*/ 93 h 656"/>
                <a:gd name="T68" fmla="*/ 142 w 656"/>
                <a:gd name="T69" fmla="*/ 58 h 656"/>
                <a:gd name="T70" fmla="*/ 192 w 656"/>
                <a:gd name="T71" fmla="*/ 29 h 656"/>
                <a:gd name="T72" fmla="*/ 247 w 656"/>
                <a:gd name="T73" fmla="*/ 10 h 656"/>
                <a:gd name="T74" fmla="*/ 301 w 656"/>
                <a:gd name="T75" fmla="*/ 0 h 656"/>
                <a:gd name="T76" fmla="*/ 353 w 656"/>
                <a:gd name="T77"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6" h="656">
                  <a:moveTo>
                    <a:pt x="353" y="0"/>
                  </a:moveTo>
                  <a:lnTo>
                    <a:pt x="404" y="8"/>
                  </a:lnTo>
                  <a:lnTo>
                    <a:pt x="452" y="23"/>
                  </a:lnTo>
                  <a:lnTo>
                    <a:pt x="499" y="47"/>
                  </a:lnTo>
                  <a:lnTo>
                    <a:pt x="540" y="76"/>
                  </a:lnTo>
                  <a:lnTo>
                    <a:pt x="576" y="111"/>
                  </a:lnTo>
                  <a:lnTo>
                    <a:pt x="607" y="153"/>
                  </a:lnTo>
                  <a:lnTo>
                    <a:pt x="631" y="200"/>
                  </a:lnTo>
                  <a:lnTo>
                    <a:pt x="648" y="250"/>
                  </a:lnTo>
                  <a:lnTo>
                    <a:pt x="656" y="301"/>
                  </a:lnTo>
                  <a:lnTo>
                    <a:pt x="656" y="353"/>
                  </a:lnTo>
                  <a:lnTo>
                    <a:pt x="646" y="404"/>
                  </a:lnTo>
                  <a:lnTo>
                    <a:pt x="631" y="452"/>
                  </a:lnTo>
                  <a:lnTo>
                    <a:pt x="607" y="497"/>
                  </a:lnTo>
                  <a:lnTo>
                    <a:pt x="578" y="538"/>
                  </a:lnTo>
                  <a:lnTo>
                    <a:pt x="543" y="575"/>
                  </a:lnTo>
                  <a:lnTo>
                    <a:pt x="503" y="606"/>
                  </a:lnTo>
                  <a:lnTo>
                    <a:pt x="456" y="631"/>
                  </a:lnTo>
                  <a:lnTo>
                    <a:pt x="406" y="648"/>
                  </a:lnTo>
                  <a:lnTo>
                    <a:pt x="347" y="656"/>
                  </a:lnTo>
                  <a:lnTo>
                    <a:pt x="289" y="654"/>
                  </a:lnTo>
                  <a:lnTo>
                    <a:pt x="235" y="644"/>
                  </a:lnTo>
                  <a:lnTo>
                    <a:pt x="182" y="623"/>
                  </a:lnTo>
                  <a:lnTo>
                    <a:pt x="134" y="594"/>
                  </a:lnTo>
                  <a:lnTo>
                    <a:pt x="91" y="557"/>
                  </a:lnTo>
                  <a:lnTo>
                    <a:pt x="56" y="512"/>
                  </a:lnTo>
                  <a:lnTo>
                    <a:pt x="29" y="462"/>
                  </a:lnTo>
                  <a:lnTo>
                    <a:pt x="10" y="406"/>
                  </a:lnTo>
                  <a:lnTo>
                    <a:pt x="0" y="347"/>
                  </a:lnTo>
                  <a:lnTo>
                    <a:pt x="2" y="291"/>
                  </a:lnTo>
                  <a:lnTo>
                    <a:pt x="14" y="235"/>
                  </a:lnTo>
                  <a:lnTo>
                    <a:pt x="33" y="184"/>
                  </a:lnTo>
                  <a:lnTo>
                    <a:pt x="62" y="136"/>
                  </a:lnTo>
                  <a:lnTo>
                    <a:pt x="99" y="93"/>
                  </a:lnTo>
                  <a:lnTo>
                    <a:pt x="142" y="58"/>
                  </a:lnTo>
                  <a:lnTo>
                    <a:pt x="192" y="29"/>
                  </a:lnTo>
                  <a:lnTo>
                    <a:pt x="247" y="10"/>
                  </a:lnTo>
                  <a:lnTo>
                    <a:pt x="301" y="0"/>
                  </a:lnTo>
                  <a:lnTo>
                    <a:pt x="353" y="0"/>
                  </a:lnTo>
                  <a:close/>
                </a:path>
              </a:pathLst>
            </a:custGeom>
            <a:solidFill>
              <a:srgbClr val="5487B1"/>
            </a:solidFill>
            <a:ln w="25400" cap="flat" cmpd="sng" algn="ctr">
              <a:solidFill>
                <a:sysClr val="window" lastClr="FFFFFF"/>
              </a:solid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r>
                <a:rPr lang="en-US" altLang="zh-CN" sz="2000" b="1" kern="0" dirty="0">
                  <a:solidFill>
                    <a:schemeClr val="bg1"/>
                  </a:solidFill>
                  <a:cs typeface="+mn-ea"/>
                  <a:sym typeface="+mn-lt"/>
                </a:rPr>
                <a:t>2</a:t>
              </a:r>
              <a:endParaRPr lang="zh-CN" altLang="en-US" sz="2000" b="1" kern="0" dirty="0">
                <a:solidFill>
                  <a:schemeClr val="bg1"/>
                </a:solidFill>
                <a:cs typeface="+mn-ea"/>
                <a:sym typeface="+mn-lt"/>
              </a:endParaRPr>
            </a:p>
          </p:txBody>
        </p:sp>
      </p:grpSp>
      <p:grpSp>
        <p:nvGrpSpPr>
          <p:cNvPr id="3" name="组合 2">
            <a:extLst>
              <a:ext uri="{FF2B5EF4-FFF2-40B4-BE49-F238E27FC236}">
                <a16:creationId xmlns:a16="http://schemas.microsoft.com/office/drawing/2014/main" xmlns:mc="http://schemas.openxmlformats.org/markup-compatibility/2006" xmlns:p14="http://schemas.microsoft.com/office/powerpoint/2010/main" xmlns="" id="{6EC4C258-F1AA-4C7A-B854-49C6EF5B1515}"/>
              </a:ext>
            </a:extLst>
          </p:cNvPr>
          <p:cNvGrpSpPr/>
          <p:nvPr/>
        </p:nvGrpSpPr>
        <p:grpSpPr>
          <a:xfrm>
            <a:off x="4535488" y="979471"/>
            <a:ext cx="1015604" cy="1639490"/>
            <a:chOff x="4535488" y="979471"/>
            <a:chExt cx="1015604" cy="1639490"/>
          </a:xfrm>
        </p:grpSpPr>
        <p:sp>
          <p:nvSpPr>
            <p:cNvPr id="22" name="Freeform 17">
              <a:extLst>
                <a:ext uri="{FF2B5EF4-FFF2-40B4-BE49-F238E27FC236}">
                  <a16:creationId xmlns:a16="http://schemas.microsoft.com/office/drawing/2014/main" xmlns:mc="http://schemas.openxmlformats.org/markup-compatibility/2006" xmlns:p14="http://schemas.microsoft.com/office/powerpoint/2010/main" xmlns="" id="{AB7307F7-4C63-4433-A7B7-2F7CC84429CF}"/>
                </a:ext>
              </a:extLst>
            </p:cNvPr>
            <p:cNvSpPr>
              <a:spLocks/>
            </p:cNvSpPr>
            <p:nvPr/>
          </p:nvSpPr>
          <p:spPr bwMode="auto">
            <a:xfrm>
              <a:off x="4535488" y="979471"/>
              <a:ext cx="1015604" cy="841772"/>
            </a:xfrm>
            <a:custGeom>
              <a:avLst/>
              <a:gdLst>
                <a:gd name="T0" fmla="*/ 0 w 1705"/>
                <a:gd name="T1" fmla="*/ 0 h 1413"/>
                <a:gd name="T2" fmla="*/ 1071 w 1705"/>
                <a:gd name="T3" fmla="*/ 872 h 1413"/>
                <a:gd name="T4" fmla="*/ 1705 w 1705"/>
                <a:gd name="T5" fmla="*/ 1390 h 1413"/>
                <a:gd name="T6" fmla="*/ 634 w 1705"/>
                <a:gd name="T7" fmla="*/ 1413 h 1413"/>
                <a:gd name="T8" fmla="*/ 0 w 1705"/>
                <a:gd name="T9" fmla="*/ 897 h 1413"/>
                <a:gd name="T10" fmla="*/ 0 w 1705"/>
                <a:gd name="T11" fmla="*/ 0 h 1413"/>
              </a:gdLst>
              <a:ahLst/>
              <a:cxnLst>
                <a:cxn ang="0">
                  <a:pos x="T0" y="T1"/>
                </a:cxn>
                <a:cxn ang="0">
                  <a:pos x="T2" y="T3"/>
                </a:cxn>
                <a:cxn ang="0">
                  <a:pos x="T4" y="T5"/>
                </a:cxn>
                <a:cxn ang="0">
                  <a:pos x="T6" y="T7"/>
                </a:cxn>
                <a:cxn ang="0">
                  <a:pos x="T8" y="T9"/>
                </a:cxn>
                <a:cxn ang="0">
                  <a:pos x="T10" y="T11"/>
                </a:cxn>
              </a:cxnLst>
              <a:rect l="0" t="0" r="r" b="b"/>
              <a:pathLst>
                <a:path w="1705" h="1413">
                  <a:moveTo>
                    <a:pt x="0" y="0"/>
                  </a:moveTo>
                  <a:lnTo>
                    <a:pt x="1071" y="872"/>
                  </a:lnTo>
                  <a:lnTo>
                    <a:pt x="1705" y="1390"/>
                  </a:lnTo>
                  <a:lnTo>
                    <a:pt x="634" y="1413"/>
                  </a:lnTo>
                  <a:lnTo>
                    <a:pt x="0" y="897"/>
                  </a:lnTo>
                  <a:lnTo>
                    <a:pt x="0" y="0"/>
                  </a:lnTo>
                  <a:close/>
                </a:path>
              </a:pathLst>
            </a:custGeom>
            <a:solidFill>
              <a:srgbClr val="324C64"/>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23" name="Freeform 18">
              <a:extLst>
                <a:ext uri="{FF2B5EF4-FFF2-40B4-BE49-F238E27FC236}">
                  <a16:creationId xmlns:a16="http://schemas.microsoft.com/office/drawing/2014/main" xmlns:mc="http://schemas.openxmlformats.org/markup-compatibility/2006" xmlns:p14="http://schemas.microsoft.com/office/powerpoint/2010/main" xmlns="" id="{C9D8FBED-DC02-46B0-8A60-15B3971695B9}"/>
                </a:ext>
              </a:extLst>
            </p:cNvPr>
            <p:cNvSpPr>
              <a:spLocks/>
            </p:cNvSpPr>
            <p:nvPr/>
          </p:nvSpPr>
          <p:spPr bwMode="auto">
            <a:xfrm>
              <a:off x="4535488" y="1778380"/>
              <a:ext cx="1015604" cy="840581"/>
            </a:xfrm>
            <a:custGeom>
              <a:avLst/>
              <a:gdLst>
                <a:gd name="T0" fmla="*/ 634 w 1705"/>
                <a:gd name="T1" fmla="*/ 0 h 1414"/>
                <a:gd name="T2" fmla="*/ 1705 w 1705"/>
                <a:gd name="T3" fmla="*/ 49 h 1414"/>
                <a:gd name="T4" fmla="*/ 1071 w 1705"/>
                <a:gd name="T5" fmla="*/ 542 h 1414"/>
                <a:gd name="T6" fmla="*/ 0 w 1705"/>
                <a:gd name="T7" fmla="*/ 1414 h 1414"/>
                <a:gd name="T8" fmla="*/ 0 w 1705"/>
                <a:gd name="T9" fmla="*/ 515 h 1414"/>
                <a:gd name="T10" fmla="*/ 634 w 1705"/>
                <a:gd name="T11" fmla="*/ 0 h 1414"/>
              </a:gdLst>
              <a:ahLst/>
              <a:cxnLst>
                <a:cxn ang="0">
                  <a:pos x="T0" y="T1"/>
                </a:cxn>
                <a:cxn ang="0">
                  <a:pos x="T2" y="T3"/>
                </a:cxn>
                <a:cxn ang="0">
                  <a:pos x="T4" y="T5"/>
                </a:cxn>
                <a:cxn ang="0">
                  <a:pos x="T6" y="T7"/>
                </a:cxn>
                <a:cxn ang="0">
                  <a:pos x="T8" y="T9"/>
                </a:cxn>
                <a:cxn ang="0">
                  <a:pos x="T10" y="T11"/>
                </a:cxn>
              </a:cxnLst>
              <a:rect l="0" t="0" r="r" b="b"/>
              <a:pathLst>
                <a:path w="1705" h="1414">
                  <a:moveTo>
                    <a:pt x="634" y="0"/>
                  </a:moveTo>
                  <a:lnTo>
                    <a:pt x="1705" y="49"/>
                  </a:lnTo>
                  <a:lnTo>
                    <a:pt x="1071" y="542"/>
                  </a:lnTo>
                  <a:lnTo>
                    <a:pt x="0" y="1414"/>
                  </a:lnTo>
                  <a:lnTo>
                    <a:pt x="0" y="515"/>
                  </a:lnTo>
                  <a:lnTo>
                    <a:pt x="634" y="0"/>
                  </a:lnTo>
                  <a:close/>
                </a:path>
              </a:pathLst>
            </a:custGeom>
            <a:solidFill>
              <a:srgbClr val="324C64"/>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grpSp>
      <p:grpSp>
        <p:nvGrpSpPr>
          <p:cNvPr id="75" name="组合 74">
            <a:extLst>
              <a:ext uri="{FF2B5EF4-FFF2-40B4-BE49-F238E27FC236}">
                <a16:creationId xmlns:a16="http://schemas.microsoft.com/office/drawing/2014/main" xmlns:mc="http://schemas.openxmlformats.org/markup-compatibility/2006" xmlns:p14="http://schemas.microsoft.com/office/powerpoint/2010/main" xmlns="" id="{14AEFE5D-0881-49C9-8190-E31547287457}"/>
              </a:ext>
            </a:extLst>
          </p:cNvPr>
          <p:cNvGrpSpPr/>
          <p:nvPr/>
        </p:nvGrpSpPr>
        <p:grpSpPr>
          <a:xfrm>
            <a:off x="4935538" y="1470008"/>
            <a:ext cx="661988" cy="661987"/>
            <a:chOff x="4935538" y="1470008"/>
            <a:chExt cx="661988" cy="661987"/>
          </a:xfrm>
        </p:grpSpPr>
        <p:sp>
          <p:nvSpPr>
            <p:cNvPr id="26" name="Freeform 32">
              <a:extLst>
                <a:ext uri="{FF2B5EF4-FFF2-40B4-BE49-F238E27FC236}">
                  <a16:creationId xmlns:a16="http://schemas.microsoft.com/office/drawing/2014/main" xmlns:mc="http://schemas.openxmlformats.org/markup-compatibility/2006" xmlns:p14="http://schemas.microsoft.com/office/powerpoint/2010/main" xmlns="" id="{02C0C6BE-D29E-4E5A-A01B-306A443EAD53}"/>
                </a:ext>
              </a:extLst>
            </p:cNvPr>
            <p:cNvSpPr>
              <a:spLocks/>
            </p:cNvSpPr>
            <p:nvPr/>
          </p:nvSpPr>
          <p:spPr bwMode="auto">
            <a:xfrm>
              <a:off x="5046266" y="1580736"/>
              <a:ext cx="440531" cy="440531"/>
            </a:xfrm>
            <a:custGeom>
              <a:avLst/>
              <a:gdLst>
                <a:gd name="T0" fmla="*/ 342 w 740"/>
                <a:gd name="T1" fmla="*/ 0 h 742"/>
                <a:gd name="T2" fmla="*/ 400 w 740"/>
                <a:gd name="T3" fmla="*/ 0 h 742"/>
                <a:gd name="T4" fmla="*/ 458 w 740"/>
                <a:gd name="T5" fmla="*/ 10 h 742"/>
                <a:gd name="T6" fmla="*/ 513 w 740"/>
                <a:gd name="T7" fmla="*/ 28 h 742"/>
                <a:gd name="T8" fmla="*/ 563 w 740"/>
                <a:gd name="T9" fmla="*/ 53 h 742"/>
                <a:gd name="T10" fmla="*/ 610 w 740"/>
                <a:gd name="T11" fmla="*/ 86 h 742"/>
                <a:gd name="T12" fmla="*/ 650 w 740"/>
                <a:gd name="T13" fmla="*/ 127 h 742"/>
                <a:gd name="T14" fmla="*/ 685 w 740"/>
                <a:gd name="T15" fmla="*/ 173 h 742"/>
                <a:gd name="T16" fmla="*/ 713 w 740"/>
                <a:gd name="T17" fmla="*/ 226 h 742"/>
                <a:gd name="T18" fmla="*/ 730 w 740"/>
                <a:gd name="T19" fmla="*/ 282 h 742"/>
                <a:gd name="T20" fmla="*/ 740 w 740"/>
                <a:gd name="T21" fmla="*/ 342 h 742"/>
                <a:gd name="T22" fmla="*/ 740 w 740"/>
                <a:gd name="T23" fmla="*/ 400 h 742"/>
                <a:gd name="T24" fmla="*/ 732 w 740"/>
                <a:gd name="T25" fmla="*/ 458 h 742"/>
                <a:gd name="T26" fmla="*/ 713 w 740"/>
                <a:gd name="T27" fmla="*/ 513 h 742"/>
                <a:gd name="T28" fmla="*/ 687 w 740"/>
                <a:gd name="T29" fmla="*/ 563 h 742"/>
                <a:gd name="T30" fmla="*/ 654 w 740"/>
                <a:gd name="T31" fmla="*/ 610 h 742"/>
                <a:gd name="T32" fmla="*/ 614 w 740"/>
                <a:gd name="T33" fmla="*/ 651 h 742"/>
                <a:gd name="T34" fmla="*/ 567 w 740"/>
                <a:gd name="T35" fmla="*/ 686 h 742"/>
                <a:gd name="T36" fmla="*/ 515 w 740"/>
                <a:gd name="T37" fmla="*/ 713 h 742"/>
                <a:gd name="T38" fmla="*/ 458 w 740"/>
                <a:gd name="T39" fmla="*/ 732 h 742"/>
                <a:gd name="T40" fmla="*/ 398 w 740"/>
                <a:gd name="T41" fmla="*/ 742 h 742"/>
                <a:gd name="T42" fmla="*/ 340 w 740"/>
                <a:gd name="T43" fmla="*/ 742 h 742"/>
                <a:gd name="T44" fmla="*/ 282 w 740"/>
                <a:gd name="T45" fmla="*/ 732 h 742"/>
                <a:gd name="T46" fmla="*/ 227 w 740"/>
                <a:gd name="T47" fmla="*/ 715 h 742"/>
                <a:gd name="T48" fmla="*/ 177 w 740"/>
                <a:gd name="T49" fmla="*/ 688 h 742"/>
                <a:gd name="T50" fmla="*/ 130 w 740"/>
                <a:gd name="T51" fmla="*/ 655 h 742"/>
                <a:gd name="T52" fmla="*/ 90 w 740"/>
                <a:gd name="T53" fmla="*/ 616 h 742"/>
                <a:gd name="T54" fmla="*/ 55 w 740"/>
                <a:gd name="T55" fmla="*/ 569 h 742"/>
                <a:gd name="T56" fmla="*/ 28 w 740"/>
                <a:gd name="T57" fmla="*/ 517 h 742"/>
                <a:gd name="T58" fmla="*/ 10 w 740"/>
                <a:gd name="T59" fmla="*/ 458 h 742"/>
                <a:gd name="T60" fmla="*/ 0 w 740"/>
                <a:gd name="T61" fmla="*/ 398 h 742"/>
                <a:gd name="T62" fmla="*/ 0 w 740"/>
                <a:gd name="T63" fmla="*/ 340 h 742"/>
                <a:gd name="T64" fmla="*/ 8 w 740"/>
                <a:gd name="T65" fmla="*/ 284 h 742"/>
                <a:gd name="T66" fmla="*/ 28 w 740"/>
                <a:gd name="T67" fmla="*/ 229 h 742"/>
                <a:gd name="T68" fmla="*/ 53 w 740"/>
                <a:gd name="T69" fmla="*/ 177 h 742"/>
                <a:gd name="T70" fmla="*/ 86 w 740"/>
                <a:gd name="T71" fmla="*/ 130 h 742"/>
                <a:gd name="T72" fmla="*/ 127 w 740"/>
                <a:gd name="T73" fmla="*/ 90 h 742"/>
                <a:gd name="T74" fmla="*/ 173 w 740"/>
                <a:gd name="T75" fmla="*/ 57 h 742"/>
                <a:gd name="T76" fmla="*/ 226 w 740"/>
                <a:gd name="T77" fmla="*/ 29 h 742"/>
                <a:gd name="T78" fmla="*/ 282 w 740"/>
                <a:gd name="T79" fmla="*/ 10 h 742"/>
                <a:gd name="T80" fmla="*/ 342 w 740"/>
                <a:gd name="T81"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0" h="742">
                  <a:moveTo>
                    <a:pt x="342" y="0"/>
                  </a:moveTo>
                  <a:lnTo>
                    <a:pt x="400" y="0"/>
                  </a:lnTo>
                  <a:lnTo>
                    <a:pt x="458" y="10"/>
                  </a:lnTo>
                  <a:lnTo>
                    <a:pt x="513" y="28"/>
                  </a:lnTo>
                  <a:lnTo>
                    <a:pt x="563" y="53"/>
                  </a:lnTo>
                  <a:lnTo>
                    <a:pt x="610" y="86"/>
                  </a:lnTo>
                  <a:lnTo>
                    <a:pt x="650" y="127"/>
                  </a:lnTo>
                  <a:lnTo>
                    <a:pt x="685" y="173"/>
                  </a:lnTo>
                  <a:lnTo>
                    <a:pt x="713" y="226"/>
                  </a:lnTo>
                  <a:lnTo>
                    <a:pt x="730" y="282"/>
                  </a:lnTo>
                  <a:lnTo>
                    <a:pt x="740" y="342"/>
                  </a:lnTo>
                  <a:lnTo>
                    <a:pt x="740" y="400"/>
                  </a:lnTo>
                  <a:lnTo>
                    <a:pt x="732" y="458"/>
                  </a:lnTo>
                  <a:lnTo>
                    <a:pt x="713" y="513"/>
                  </a:lnTo>
                  <a:lnTo>
                    <a:pt x="687" y="563"/>
                  </a:lnTo>
                  <a:lnTo>
                    <a:pt x="654" y="610"/>
                  </a:lnTo>
                  <a:lnTo>
                    <a:pt x="614" y="651"/>
                  </a:lnTo>
                  <a:lnTo>
                    <a:pt x="567" y="686"/>
                  </a:lnTo>
                  <a:lnTo>
                    <a:pt x="515" y="713"/>
                  </a:lnTo>
                  <a:lnTo>
                    <a:pt x="458" y="732"/>
                  </a:lnTo>
                  <a:lnTo>
                    <a:pt x="398" y="742"/>
                  </a:lnTo>
                  <a:lnTo>
                    <a:pt x="340" y="742"/>
                  </a:lnTo>
                  <a:lnTo>
                    <a:pt x="282" y="732"/>
                  </a:lnTo>
                  <a:lnTo>
                    <a:pt x="227" y="715"/>
                  </a:lnTo>
                  <a:lnTo>
                    <a:pt x="177" y="688"/>
                  </a:lnTo>
                  <a:lnTo>
                    <a:pt x="130" y="655"/>
                  </a:lnTo>
                  <a:lnTo>
                    <a:pt x="90" y="616"/>
                  </a:lnTo>
                  <a:lnTo>
                    <a:pt x="55" y="569"/>
                  </a:lnTo>
                  <a:lnTo>
                    <a:pt x="28" y="517"/>
                  </a:lnTo>
                  <a:lnTo>
                    <a:pt x="10" y="458"/>
                  </a:lnTo>
                  <a:lnTo>
                    <a:pt x="0" y="398"/>
                  </a:lnTo>
                  <a:lnTo>
                    <a:pt x="0" y="340"/>
                  </a:lnTo>
                  <a:lnTo>
                    <a:pt x="8" y="284"/>
                  </a:lnTo>
                  <a:lnTo>
                    <a:pt x="28" y="229"/>
                  </a:lnTo>
                  <a:lnTo>
                    <a:pt x="53" y="177"/>
                  </a:lnTo>
                  <a:lnTo>
                    <a:pt x="86" y="130"/>
                  </a:lnTo>
                  <a:lnTo>
                    <a:pt x="127" y="90"/>
                  </a:lnTo>
                  <a:lnTo>
                    <a:pt x="173" y="57"/>
                  </a:lnTo>
                  <a:lnTo>
                    <a:pt x="226" y="29"/>
                  </a:lnTo>
                  <a:lnTo>
                    <a:pt x="282" y="10"/>
                  </a:lnTo>
                  <a:lnTo>
                    <a:pt x="342" y="0"/>
                  </a:lnTo>
                  <a:close/>
                </a:path>
              </a:pathLst>
            </a:custGeom>
            <a:solidFill>
              <a:srgbClr val="324C64"/>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grpSp>
          <p:nvGrpSpPr>
            <p:cNvPr id="7" name="组合 6">
              <a:extLst>
                <a:ext uri="{FF2B5EF4-FFF2-40B4-BE49-F238E27FC236}">
                  <a16:creationId xmlns:a16="http://schemas.microsoft.com/office/drawing/2014/main" xmlns:mc="http://schemas.openxmlformats.org/markup-compatibility/2006" xmlns:p14="http://schemas.microsoft.com/office/powerpoint/2010/main" xmlns="" id="{C8547D26-A82E-4AC2-A5BF-8EAA9EEA0397}"/>
                </a:ext>
              </a:extLst>
            </p:cNvPr>
            <p:cNvGrpSpPr/>
            <p:nvPr/>
          </p:nvGrpSpPr>
          <p:grpSpPr>
            <a:xfrm>
              <a:off x="4935538" y="1470008"/>
              <a:ext cx="661988" cy="661987"/>
              <a:chOff x="4935538" y="1470008"/>
              <a:chExt cx="661988" cy="661987"/>
            </a:xfrm>
          </p:grpSpPr>
          <p:sp>
            <p:nvSpPr>
              <p:cNvPr id="25" name="Freeform 31">
                <a:extLst>
                  <a:ext uri="{FF2B5EF4-FFF2-40B4-BE49-F238E27FC236}">
                    <a16:creationId xmlns:a16="http://schemas.microsoft.com/office/drawing/2014/main" xmlns:mc="http://schemas.openxmlformats.org/markup-compatibility/2006" xmlns:p14="http://schemas.microsoft.com/office/powerpoint/2010/main" xmlns="" id="{56836716-FB53-4BDD-A1E4-F8D07A4B4156}"/>
                  </a:ext>
                </a:extLst>
              </p:cNvPr>
              <p:cNvSpPr>
                <a:spLocks/>
              </p:cNvSpPr>
              <p:nvPr/>
            </p:nvSpPr>
            <p:spPr bwMode="auto">
              <a:xfrm>
                <a:off x="4935538" y="1470008"/>
                <a:ext cx="661988" cy="661987"/>
              </a:xfrm>
              <a:custGeom>
                <a:avLst/>
                <a:gdLst>
                  <a:gd name="T0" fmla="*/ 650 w 1112"/>
                  <a:gd name="T1" fmla="*/ 10 h 1110"/>
                  <a:gd name="T2" fmla="*/ 705 w 1112"/>
                  <a:gd name="T3" fmla="*/ 124 h 1110"/>
                  <a:gd name="T4" fmla="*/ 776 w 1112"/>
                  <a:gd name="T5" fmla="*/ 45 h 1110"/>
                  <a:gd name="T6" fmla="*/ 833 w 1112"/>
                  <a:gd name="T7" fmla="*/ 78 h 1110"/>
                  <a:gd name="T8" fmla="*/ 924 w 1112"/>
                  <a:gd name="T9" fmla="*/ 149 h 1110"/>
                  <a:gd name="T10" fmla="*/ 937 w 1112"/>
                  <a:gd name="T11" fmla="*/ 151 h 1110"/>
                  <a:gd name="T12" fmla="*/ 978 w 1112"/>
                  <a:gd name="T13" fmla="*/ 202 h 1110"/>
                  <a:gd name="T14" fmla="*/ 1040 w 1112"/>
                  <a:gd name="T15" fmla="*/ 301 h 1110"/>
                  <a:gd name="T16" fmla="*/ 1054 w 1112"/>
                  <a:gd name="T17" fmla="*/ 305 h 1110"/>
                  <a:gd name="T18" fmla="*/ 1071 w 1112"/>
                  <a:gd name="T19" fmla="*/ 371 h 1110"/>
                  <a:gd name="T20" fmla="*/ 1102 w 1112"/>
                  <a:gd name="T21" fmla="*/ 481 h 1110"/>
                  <a:gd name="T22" fmla="*/ 1112 w 1112"/>
                  <a:gd name="T23" fmla="*/ 545 h 1110"/>
                  <a:gd name="T24" fmla="*/ 1102 w 1112"/>
                  <a:gd name="T25" fmla="*/ 557 h 1110"/>
                  <a:gd name="T26" fmla="*/ 1093 w 1112"/>
                  <a:gd name="T27" fmla="*/ 674 h 1110"/>
                  <a:gd name="T28" fmla="*/ 1081 w 1112"/>
                  <a:gd name="T29" fmla="*/ 738 h 1110"/>
                  <a:gd name="T30" fmla="*/ 1069 w 1112"/>
                  <a:gd name="T31" fmla="*/ 743 h 1110"/>
                  <a:gd name="T32" fmla="*/ 1021 w 1112"/>
                  <a:gd name="T33" fmla="*/ 850 h 1110"/>
                  <a:gd name="T34" fmla="*/ 988 w 1112"/>
                  <a:gd name="T35" fmla="*/ 907 h 1110"/>
                  <a:gd name="T36" fmla="*/ 972 w 1112"/>
                  <a:gd name="T37" fmla="*/ 908 h 1110"/>
                  <a:gd name="T38" fmla="*/ 891 w 1112"/>
                  <a:gd name="T39" fmla="*/ 992 h 1110"/>
                  <a:gd name="T40" fmla="*/ 842 w 1112"/>
                  <a:gd name="T41" fmla="*/ 1033 h 1110"/>
                  <a:gd name="T42" fmla="*/ 827 w 1112"/>
                  <a:gd name="T43" fmla="*/ 1029 h 1110"/>
                  <a:gd name="T44" fmla="*/ 722 w 1112"/>
                  <a:gd name="T45" fmla="*/ 1075 h 1110"/>
                  <a:gd name="T46" fmla="*/ 714 w 1112"/>
                  <a:gd name="T47" fmla="*/ 1087 h 1110"/>
                  <a:gd name="T48" fmla="*/ 650 w 1112"/>
                  <a:gd name="T49" fmla="*/ 1097 h 1110"/>
                  <a:gd name="T50" fmla="*/ 563 w 1112"/>
                  <a:gd name="T51" fmla="*/ 1011 h 1110"/>
                  <a:gd name="T52" fmla="*/ 526 w 1112"/>
                  <a:gd name="T53" fmla="*/ 1110 h 1110"/>
                  <a:gd name="T54" fmla="*/ 462 w 1112"/>
                  <a:gd name="T55" fmla="*/ 1101 h 1110"/>
                  <a:gd name="T56" fmla="*/ 408 w 1112"/>
                  <a:gd name="T57" fmla="*/ 986 h 1110"/>
                  <a:gd name="T58" fmla="*/ 336 w 1112"/>
                  <a:gd name="T59" fmla="*/ 1066 h 1110"/>
                  <a:gd name="T60" fmla="*/ 280 w 1112"/>
                  <a:gd name="T61" fmla="*/ 1031 h 1110"/>
                  <a:gd name="T62" fmla="*/ 188 w 1112"/>
                  <a:gd name="T63" fmla="*/ 959 h 1110"/>
                  <a:gd name="T64" fmla="*/ 175 w 1112"/>
                  <a:gd name="T65" fmla="*/ 959 h 1110"/>
                  <a:gd name="T66" fmla="*/ 134 w 1112"/>
                  <a:gd name="T67" fmla="*/ 908 h 1110"/>
                  <a:gd name="T68" fmla="*/ 72 w 1112"/>
                  <a:gd name="T69" fmla="*/ 809 h 1110"/>
                  <a:gd name="T70" fmla="*/ 58 w 1112"/>
                  <a:gd name="T71" fmla="*/ 804 h 1110"/>
                  <a:gd name="T72" fmla="*/ 43 w 1112"/>
                  <a:gd name="T73" fmla="*/ 740 h 1110"/>
                  <a:gd name="T74" fmla="*/ 10 w 1112"/>
                  <a:gd name="T75" fmla="*/ 627 h 1110"/>
                  <a:gd name="T76" fmla="*/ 0 w 1112"/>
                  <a:gd name="T77" fmla="*/ 563 h 1110"/>
                  <a:gd name="T78" fmla="*/ 10 w 1112"/>
                  <a:gd name="T79" fmla="*/ 551 h 1110"/>
                  <a:gd name="T80" fmla="*/ 20 w 1112"/>
                  <a:gd name="T81" fmla="*/ 435 h 1110"/>
                  <a:gd name="T82" fmla="*/ 31 w 1112"/>
                  <a:gd name="T83" fmla="*/ 373 h 1110"/>
                  <a:gd name="T84" fmla="*/ 43 w 1112"/>
                  <a:gd name="T85" fmla="*/ 365 h 1110"/>
                  <a:gd name="T86" fmla="*/ 91 w 1112"/>
                  <a:gd name="T87" fmla="*/ 258 h 1110"/>
                  <a:gd name="T88" fmla="*/ 124 w 1112"/>
                  <a:gd name="T89" fmla="*/ 204 h 1110"/>
                  <a:gd name="T90" fmla="*/ 140 w 1112"/>
                  <a:gd name="T91" fmla="*/ 202 h 1110"/>
                  <a:gd name="T92" fmla="*/ 221 w 1112"/>
                  <a:gd name="T93" fmla="*/ 118 h 1110"/>
                  <a:gd name="T94" fmla="*/ 272 w 1112"/>
                  <a:gd name="T95" fmla="*/ 78 h 1110"/>
                  <a:gd name="T96" fmla="*/ 285 w 1112"/>
                  <a:gd name="T97" fmla="*/ 80 h 1110"/>
                  <a:gd name="T98" fmla="*/ 390 w 1112"/>
                  <a:gd name="T99" fmla="*/ 29 h 1110"/>
                  <a:gd name="T100" fmla="*/ 450 w 1112"/>
                  <a:gd name="T101" fmla="*/ 8 h 1110"/>
                  <a:gd name="T102" fmla="*/ 464 w 1112"/>
                  <a:gd name="T103" fmla="*/ 15 h 1110"/>
                  <a:gd name="T104" fmla="*/ 580 w 1112"/>
                  <a:gd name="T105" fmla="*/ 4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2" h="1110">
                    <a:moveTo>
                      <a:pt x="590" y="0"/>
                    </a:moveTo>
                    <a:lnTo>
                      <a:pt x="644" y="6"/>
                    </a:lnTo>
                    <a:lnTo>
                      <a:pt x="648" y="6"/>
                    </a:lnTo>
                    <a:lnTo>
                      <a:pt x="650" y="10"/>
                    </a:lnTo>
                    <a:lnTo>
                      <a:pt x="652" y="14"/>
                    </a:lnTo>
                    <a:lnTo>
                      <a:pt x="654" y="17"/>
                    </a:lnTo>
                    <a:lnTo>
                      <a:pt x="662" y="111"/>
                    </a:lnTo>
                    <a:lnTo>
                      <a:pt x="705" y="124"/>
                    </a:lnTo>
                    <a:lnTo>
                      <a:pt x="763" y="48"/>
                    </a:lnTo>
                    <a:lnTo>
                      <a:pt x="767" y="45"/>
                    </a:lnTo>
                    <a:lnTo>
                      <a:pt x="772" y="43"/>
                    </a:lnTo>
                    <a:lnTo>
                      <a:pt x="776" y="45"/>
                    </a:lnTo>
                    <a:lnTo>
                      <a:pt x="827" y="68"/>
                    </a:lnTo>
                    <a:lnTo>
                      <a:pt x="831" y="72"/>
                    </a:lnTo>
                    <a:lnTo>
                      <a:pt x="831" y="74"/>
                    </a:lnTo>
                    <a:lnTo>
                      <a:pt x="833" y="78"/>
                    </a:lnTo>
                    <a:lnTo>
                      <a:pt x="831" y="81"/>
                    </a:lnTo>
                    <a:lnTo>
                      <a:pt x="807" y="175"/>
                    </a:lnTo>
                    <a:lnTo>
                      <a:pt x="844" y="200"/>
                    </a:lnTo>
                    <a:lnTo>
                      <a:pt x="924" y="149"/>
                    </a:lnTo>
                    <a:lnTo>
                      <a:pt x="928" y="147"/>
                    </a:lnTo>
                    <a:lnTo>
                      <a:pt x="932" y="147"/>
                    </a:lnTo>
                    <a:lnTo>
                      <a:pt x="935" y="147"/>
                    </a:lnTo>
                    <a:lnTo>
                      <a:pt x="937" y="151"/>
                    </a:lnTo>
                    <a:lnTo>
                      <a:pt x="976" y="190"/>
                    </a:lnTo>
                    <a:lnTo>
                      <a:pt x="978" y="194"/>
                    </a:lnTo>
                    <a:lnTo>
                      <a:pt x="978" y="198"/>
                    </a:lnTo>
                    <a:lnTo>
                      <a:pt x="978" y="202"/>
                    </a:lnTo>
                    <a:lnTo>
                      <a:pt x="976" y="206"/>
                    </a:lnTo>
                    <a:lnTo>
                      <a:pt x="922" y="283"/>
                    </a:lnTo>
                    <a:lnTo>
                      <a:pt x="947" y="320"/>
                    </a:lnTo>
                    <a:lnTo>
                      <a:pt x="1040" y="301"/>
                    </a:lnTo>
                    <a:lnTo>
                      <a:pt x="1044" y="301"/>
                    </a:lnTo>
                    <a:lnTo>
                      <a:pt x="1048" y="301"/>
                    </a:lnTo>
                    <a:lnTo>
                      <a:pt x="1052" y="303"/>
                    </a:lnTo>
                    <a:lnTo>
                      <a:pt x="1054" y="305"/>
                    </a:lnTo>
                    <a:lnTo>
                      <a:pt x="1075" y="357"/>
                    </a:lnTo>
                    <a:lnTo>
                      <a:pt x="1077" y="361"/>
                    </a:lnTo>
                    <a:lnTo>
                      <a:pt x="1075" y="367"/>
                    </a:lnTo>
                    <a:lnTo>
                      <a:pt x="1071" y="371"/>
                    </a:lnTo>
                    <a:lnTo>
                      <a:pt x="994" y="425"/>
                    </a:lnTo>
                    <a:lnTo>
                      <a:pt x="1003" y="468"/>
                    </a:lnTo>
                    <a:lnTo>
                      <a:pt x="1098" y="481"/>
                    </a:lnTo>
                    <a:lnTo>
                      <a:pt x="1102" y="481"/>
                    </a:lnTo>
                    <a:lnTo>
                      <a:pt x="1104" y="483"/>
                    </a:lnTo>
                    <a:lnTo>
                      <a:pt x="1108" y="487"/>
                    </a:lnTo>
                    <a:lnTo>
                      <a:pt x="1108" y="491"/>
                    </a:lnTo>
                    <a:lnTo>
                      <a:pt x="1112" y="545"/>
                    </a:lnTo>
                    <a:lnTo>
                      <a:pt x="1112" y="549"/>
                    </a:lnTo>
                    <a:lnTo>
                      <a:pt x="1110" y="553"/>
                    </a:lnTo>
                    <a:lnTo>
                      <a:pt x="1106" y="555"/>
                    </a:lnTo>
                    <a:lnTo>
                      <a:pt x="1102" y="557"/>
                    </a:lnTo>
                    <a:lnTo>
                      <a:pt x="1011" y="582"/>
                    </a:lnTo>
                    <a:lnTo>
                      <a:pt x="1007" y="627"/>
                    </a:lnTo>
                    <a:lnTo>
                      <a:pt x="1091" y="672"/>
                    </a:lnTo>
                    <a:lnTo>
                      <a:pt x="1093" y="674"/>
                    </a:lnTo>
                    <a:lnTo>
                      <a:pt x="1097" y="675"/>
                    </a:lnTo>
                    <a:lnTo>
                      <a:pt x="1097" y="679"/>
                    </a:lnTo>
                    <a:lnTo>
                      <a:pt x="1097" y="683"/>
                    </a:lnTo>
                    <a:lnTo>
                      <a:pt x="1081" y="738"/>
                    </a:lnTo>
                    <a:lnTo>
                      <a:pt x="1079" y="740"/>
                    </a:lnTo>
                    <a:lnTo>
                      <a:pt x="1077" y="743"/>
                    </a:lnTo>
                    <a:lnTo>
                      <a:pt x="1073" y="743"/>
                    </a:lnTo>
                    <a:lnTo>
                      <a:pt x="1069" y="743"/>
                    </a:lnTo>
                    <a:lnTo>
                      <a:pt x="974" y="736"/>
                    </a:lnTo>
                    <a:lnTo>
                      <a:pt x="955" y="776"/>
                    </a:lnTo>
                    <a:lnTo>
                      <a:pt x="1019" y="846"/>
                    </a:lnTo>
                    <a:lnTo>
                      <a:pt x="1021" y="850"/>
                    </a:lnTo>
                    <a:lnTo>
                      <a:pt x="1023" y="854"/>
                    </a:lnTo>
                    <a:lnTo>
                      <a:pt x="1023" y="858"/>
                    </a:lnTo>
                    <a:lnTo>
                      <a:pt x="1021" y="862"/>
                    </a:lnTo>
                    <a:lnTo>
                      <a:pt x="988" y="907"/>
                    </a:lnTo>
                    <a:lnTo>
                      <a:pt x="984" y="908"/>
                    </a:lnTo>
                    <a:lnTo>
                      <a:pt x="982" y="908"/>
                    </a:lnTo>
                    <a:lnTo>
                      <a:pt x="978" y="908"/>
                    </a:lnTo>
                    <a:lnTo>
                      <a:pt x="972" y="908"/>
                    </a:lnTo>
                    <a:lnTo>
                      <a:pt x="887" y="868"/>
                    </a:lnTo>
                    <a:lnTo>
                      <a:pt x="854" y="899"/>
                    </a:lnTo>
                    <a:lnTo>
                      <a:pt x="891" y="988"/>
                    </a:lnTo>
                    <a:lnTo>
                      <a:pt x="891" y="992"/>
                    </a:lnTo>
                    <a:lnTo>
                      <a:pt x="891" y="996"/>
                    </a:lnTo>
                    <a:lnTo>
                      <a:pt x="891" y="998"/>
                    </a:lnTo>
                    <a:lnTo>
                      <a:pt x="887" y="1002"/>
                    </a:lnTo>
                    <a:lnTo>
                      <a:pt x="842" y="1033"/>
                    </a:lnTo>
                    <a:lnTo>
                      <a:pt x="838" y="1033"/>
                    </a:lnTo>
                    <a:lnTo>
                      <a:pt x="835" y="1033"/>
                    </a:lnTo>
                    <a:lnTo>
                      <a:pt x="831" y="1033"/>
                    </a:lnTo>
                    <a:lnTo>
                      <a:pt x="827" y="1029"/>
                    </a:lnTo>
                    <a:lnTo>
                      <a:pt x="761" y="963"/>
                    </a:lnTo>
                    <a:lnTo>
                      <a:pt x="739" y="973"/>
                    </a:lnTo>
                    <a:lnTo>
                      <a:pt x="718" y="980"/>
                    </a:lnTo>
                    <a:lnTo>
                      <a:pt x="722" y="1075"/>
                    </a:lnTo>
                    <a:lnTo>
                      <a:pt x="722" y="1079"/>
                    </a:lnTo>
                    <a:lnTo>
                      <a:pt x="720" y="1083"/>
                    </a:lnTo>
                    <a:lnTo>
                      <a:pt x="718" y="1087"/>
                    </a:lnTo>
                    <a:lnTo>
                      <a:pt x="714" y="1087"/>
                    </a:lnTo>
                    <a:lnTo>
                      <a:pt x="662" y="1101"/>
                    </a:lnTo>
                    <a:lnTo>
                      <a:pt x="658" y="1101"/>
                    </a:lnTo>
                    <a:lnTo>
                      <a:pt x="654" y="1101"/>
                    </a:lnTo>
                    <a:lnTo>
                      <a:pt x="650" y="1097"/>
                    </a:lnTo>
                    <a:lnTo>
                      <a:pt x="648" y="1093"/>
                    </a:lnTo>
                    <a:lnTo>
                      <a:pt x="608" y="1007"/>
                    </a:lnTo>
                    <a:lnTo>
                      <a:pt x="586" y="1009"/>
                    </a:lnTo>
                    <a:lnTo>
                      <a:pt x="563" y="1011"/>
                    </a:lnTo>
                    <a:lnTo>
                      <a:pt x="534" y="1101"/>
                    </a:lnTo>
                    <a:lnTo>
                      <a:pt x="532" y="1105"/>
                    </a:lnTo>
                    <a:lnTo>
                      <a:pt x="530" y="1108"/>
                    </a:lnTo>
                    <a:lnTo>
                      <a:pt x="526" y="1110"/>
                    </a:lnTo>
                    <a:lnTo>
                      <a:pt x="522" y="1110"/>
                    </a:lnTo>
                    <a:lnTo>
                      <a:pt x="468" y="1105"/>
                    </a:lnTo>
                    <a:lnTo>
                      <a:pt x="464" y="1103"/>
                    </a:lnTo>
                    <a:lnTo>
                      <a:pt x="462" y="1101"/>
                    </a:lnTo>
                    <a:lnTo>
                      <a:pt x="460" y="1097"/>
                    </a:lnTo>
                    <a:lnTo>
                      <a:pt x="458" y="1093"/>
                    </a:lnTo>
                    <a:lnTo>
                      <a:pt x="450" y="998"/>
                    </a:lnTo>
                    <a:lnTo>
                      <a:pt x="408" y="986"/>
                    </a:lnTo>
                    <a:lnTo>
                      <a:pt x="349" y="1060"/>
                    </a:lnTo>
                    <a:lnTo>
                      <a:pt x="346" y="1064"/>
                    </a:lnTo>
                    <a:lnTo>
                      <a:pt x="340" y="1066"/>
                    </a:lnTo>
                    <a:lnTo>
                      <a:pt x="336" y="1066"/>
                    </a:lnTo>
                    <a:lnTo>
                      <a:pt x="285" y="1040"/>
                    </a:lnTo>
                    <a:lnTo>
                      <a:pt x="281" y="1039"/>
                    </a:lnTo>
                    <a:lnTo>
                      <a:pt x="281" y="1035"/>
                    </a:lnTo>
                    <a:lnTo>
                      <a:pt x="280" y="1031"/>
                    </a:lnTo>
                    <a:lnTo>
                      <a:pt x="281" y="1027"/>
                    </a:lnTo>
                    <a:lnTo>
                      <a:pt x="305" y="936"/>
                    </a:lnTo>
                    <a:lnTo>
                      <a:pt x="268" y="908"/>
                    </a:lnTo>
                    <a:lnTo>
                      <a:pt x="188" y="959"/>
                    </a:lnTo>
                    <a:lnTo>
                      <a:pt x="184" y="961"/>
                    </a:lnTo>
                    <a:lnTo>
                      <a:pt x="181" y="961"/>
                    </a:lnTo>
                    <a:lnTo>
                      <a:pt x="177" y="961"/>
                    </a:lnTo>
                    <a:lnTo>
                      <a:pt x="175" y="959"/>
                    </a:lnTo>
                    <a:lnTo>
                      <a:pt x="136" y="918"/>
                    </a:lnTo>
                    <a:lnTo>
                      <a:pt x="134" y="914"/>
                    </a:lnTo>
                    <a:lnTo>
                      <a:pt x="134" y="912"/>
                    </a:lnTo>
                    <a:lnTo>
                      <a:pt x="134" y="908"/>
                    </a:lnTo>
                    <a:lnTo>
                      <a:pt x="136" y="905"/>
                    </a:lnTo>
                    <a:lnTo>
                      <a:pt x="190" y="825"/>
                    </a:lnTo>
                    <a:lnTo>
                      <a:pt x="165" y="788"/>
                    </a:lnTo>
                    <a:lnTo>
                      <a:pt x="72" y="809"/>
                    </a:lnTo>
                    <a:lnTo>
                      <a:pt x="68" y="809"/>
                    </a:lnTo>
                    <a:lnTo>
                      <a:pt x="64" y="808"/>
                    </a:lnTo>
                    <a:lnTo>
                      <a:pt x="60" y="806"/>
                    </a:lnTo>
                    <a:lnTo>
                      <a:pt x="58" y="804"/>
                    </a:lnTo>
                    <a:lnTo>
                      <a:pt x="37" y="753"/>
                    </a:lnTo>
                    <a:lnTo>
                      <a:pt x="35" y="747"/>
                    </a:lnTo>
                    <a:lnTo>
                      <a:pt x="37" y="743"/>
                    </a:lnTo>
                    <a:lnTo>
                      <a:pt x="43" y="740"/>
                    </a:lnTo>
                    <a:lnTo>
                      <a:pt x="118" y="683"/>
                    </a:lnTo>
                    <a:lnTo>
                      <a:pt x="109" y="641"/>
                    </a:lnTo>
                    <a:lnTo>
                      <a:pt x="16" y="627"/>
                    </a:lnTo>
                    <a:lnTo>
                      <a:pt x="10" y="627"/>
                    </a:lnTo>
                    <a:lnTo>
                      <a:pt x="8" y="625"/>
                    </a:lnTo>
                    <a:lnTo>
                      <a:pt x="4" y="621"/>
                    </a:lnTo>
                    <a:lnTo>
                      <a:pt x="4" y="617"/>
                    </a:lnTo>
                    <a:lnTo>
                      <a:pt x="0" y="563"/>
                    </a:lnTo>
                    <a:lnTo>
                      <a:pt x="0" y="559"/>
                    </a:lnTo>
                    <a:lnTo>
                      <a:pt x="2" y="555"/>
                    </a:lnTo>
                    <a:lnTo>
                      <a:pt x="6" y="553"/>
                    </a:lnTo>
                    <a:lnTo>
                      <a:pt x="10" y="551"/>
                    </a:lnTo>
                    <a:lnTo>
                      <a:pt x="101" y="526"/>
                    </a:lnTo>
                    <a:lnTo>
                      <a:pt x="107" y="483"/>
                    </a:lnTo>
                    <a:lnTo>
                      <a:pt x="21" y="439"/>
                    </a:lnTo>
                    <a:lnTo>
                      <a:pt x="20" y="435"/>
                    </a:lnTo>
                    <a:lnTo>
                      <a:pt x="16" y="433"/>
                    </a:lnTo>
                    <a:lnTo>
                      <a:pt x="16" y="429"/>
                    </a:lnTo>
                    <a:lnTo>
                      <a:pt x="16" y="425"/>
                    </a:lnTo>
                    <a:lnTo>
                      <a:pt x="31" y="373"/>
                    </a:lnTo>
                    <a:lnTo>
                      <a:pt x="33" y="369"/>
                    </a:lnTo>
                    <a:lnTo>
                      <a:pt x="35" y="367"/>
                    </a:lnTo>
                    <a:lnTo>
                      <a:pt x="39" y="365"/>
                    </a:lnTo>
                    <a:lnTo>
                      <a:pt x="43" y="365"/>
                    </a:lnTo>
                    <a:lnTo>
                      <a:pt x="138" y="373"/>
                    </a:lnTo>
                    <a:lnTo>
                      <a:pt x="157" y="332"/>
                    </a:lnTo>
                    <a:lnTo>
                      <a:pt x="95" y="262"/>
                    </a:lnTo>
                    <a:lnTo>
                      <a:pt x="91" y="258"/>
                    </a:lnTo>
                    <a:lnTo>
                      <a:pt x="91" y="256"/>
                    </a:lnTo>
                    <a:lnTo>
                      <a:pt x="91" y="252"/>
                    </a:lnTo>
                    <a:lnTo>
                      <a:pt x="93" y="248"/>
                    </a:lnTo>
                    <a:lnTo>
                      <a:pt x="124" y="204"/>
                    </a:lnTo>
                    <a:lnTo>
                      <a:pt x="128" y="200"/>
                    </a:lnTo>
                    <a:lnTo>
                      <a:pt x="132" y="200"/>
                    </a:lnTo>
                    <a:lnTo>
                      <a:pt x="136" y="200"/>
                    </a:lnTo>
                    <a:lnTo>
                      <a:pt x="140" y="202"/>
                    </a:lnTo>
                    <a:lnTo>
                      <a:pt x="225" y="241"/>
                    </a:lnTo>
                    <a:lnTo>
                      <a:pt x="258" y="210"/>
                    </a:lnTo>
                    <a:lnTo>
                      <a:pt x="223" y="122"/>
                    </a:lnTo>
                    <a:lnTo>
                      <a:pt x="221" y="118"/>
                    </a:lnTo>
                    <a:lnTo>
                      <a:pt x="221" y="114"/>
                    </a:lnTo>
                    <a:lnTo>
                      <a:pt x="223" y="111"/>
                    </a:lnTo>
                    <a:lnTo>
                      <a:pt x="225" y="109"/>
                    </a:lnTo>
                    <a:lnTo>
                      <a:pt x="272" y="78"/>
                    </a:lnTo>
                    <a:lnTo>
                      <a:pt x="276" y="76"/>
                    </a:lnTo>
                    <a:lnTo>
                      <a:pt x="280" y="76"/>
                    </a:lnTo>
                    <a:lnTo>
                      <a:pt x="281" y="78"/>
                    </a:lnTo>
                    <a:lnTo>
                      <a:pt x="285" y="80"/>
                    </a:lnTo>
                    <a:lnTo>
                      <a:pt x="353" y="146"/>
                    </a:lnTo>
                    <a:lnTo>
                      <a:pt x="394" y="128"/>
                    </a:lnTo>
                    <a:lnTo>
                      <a:pt x="390" y="33"/>
                    </a:lnTo>
                    <a:lnTo>
                      <a:pt x="390" y="29"/>
                    </a:lnTo>
                    <a:lnTo>
                      <a:pt x="392" y="25"/>
                    </a:lnTo>
                    <a:lnTo>
                      <a:pt x="394" y="23"/>
                    </a:lnTo>
                    <a:lnTo>
                      <a:pt x="398" y="21"/>
                    </a:lnTo>
                    <a:lnTo>
                      <a:pt x="450" y="8"/>
                    </a:lnTo>
                    <a:lnTo>
                      <a:pt x="454" y="8"/>
                    </a:lnTo>
                    <a:lnTo>
                      <a:pt x="458" y="10"/>
                    </a:lnTo>
                    <a:lnTo>
                      <a:pt x="462" y="12"/>
                    </a:lnTo>
                    <a:lnTo>
                      <a:pt x="464" y="15"/>
                    </a:lnTo>
                    <a:lnTo>
                      <a:pt x="505" y="101"/>
                    </a:lnTo>
                    <a:lnTo>
                      <a:pt x="549" y="99"/>
                    </a:lnTo>
                    <a:lnTo>
                      <a:pt x="578" y="8"/>
                    </a:lnTo>
                    <a:lnTo>
                      <a:pt x="580" y="4"/>
                    </a:lnTo>
                    <a:lnTo>
                      <a:pt x="582" y="2"/>
                    </a:lnTo>
                    <a:lnTo>
                      <a:pt x="586" y="0"/>
                    </a:lnTo>
                    <a:lnTo>
                      <a:pt x="590" y="0"/>
                    </a:lnTo>
                    <a:close/>
                  </a:path>
                </a:pathLst>
              </a:custGeom>
              <a:solidFill>
                <a:srgbClr val="324C64"/>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27" name="Freeform 33">
                <a:extLst>
                  <a:ext uri="{FF2B5EF4-FFF2-40B4-BE49-F238E27FC236}">
                    <a16:creationId xmlns:a16="http://schemas.microsoft.com/office/drawing/2014/main" xmlns:mc="http://schemas.openxmlformats.org/markup-compatibility/2006" xmlns:p14="http://schemas.microsoft.com/office/powerpoint/2010/main" xmlns="" id="{FD191DD1-4406-4C73-9773-76DC819CADB2}"/>
                  </a:ext>
                </a:extLst>
              </p:cNvPr>
              <p:cNvSpPr>
                <a:spLocks/>
              </p:cNvSpPr>
              <p:nvPr/>
            </p:nvSpPr>
            <p:spPr bwMode="auto">
              <a:xfrm>
                <a:off x="5071270" y="1605740"/>
                <a:ext cx="390525" cy="390525"/>
              </a:xfrm>
              <a:custGeom>
                <a:avLst/>
                <a:gdLst>
                  <a:gd name="T0" fmla="*/ 353 w 656"/>
                  <a:gd name="T1" fmla="*/ 0 h 656"/>
                  <a:gd name="T2" fmla="*/ 404 w 656"/>
                  <a:gd name="T3" fmla="*/ 8 h 656"/>
                  <a:gd name="T4" fmla="*/ 452 w 656"/>
                  <a:gd name="T5" fmla="*/ 23 h 656"/>
                  <a:gd name="T6" fmla="*/ 499 w 656"/>
                  <a:gd name="T7" fmla="*/ 45 h 656"/>
                  <a:gd name="T8" fmla="*/ 540 w 656"/>
                  <a:gd name="T9" fmla="*/ 76 h 656"/>
                  <a:gd name="T10" fmla="*/ 577 w 656"/>
                  <a:gd name="T11" fmla="*/ 111 h 656"/>
                  <a:gd name="T12" fmla="*/ 608 w 656"/>
                  <a:gd name="T13" fmla="*/ 151 h 656"/>
                  <a:gd name="T14" fmla="*/ 631 w 656"/>
                  <a:gd name="T15" fmla="*/ 198 h 656"/>
                  <a:gd name="T16" fmla="*/ 648 w 656"/>
                  <a:gd name="T17" fmla="*/ 250 h 656"/>
                  <a:gd name="T18" fmla="*/ 656 w 656"/>
                  <a:gd name="T19" fmla="*/ 301 h 656"/>
                  <a:gd name="T20" fmla="*/ 656 w 656"/>
                  <a:gd name="T21" fmla="*/ 353 h 656"/>
                  <a:gd name="T22" fmla="*/ 648 w 656"/>
                  <a:gd name="T23" fmla="*/ 402 h 656"/>
                  <a:gd name="T24" fmla="*/ 631 w 656"/>
                  <a:gd name="T25" fmla="*/ 450 h 656"/>
                  <a:gd name="T26" fmla="*/ 609 w 656"/>
                  <a:gd name="T27" fmla="*/ 497 h 656"/>
                  <a:gd name="T28" fmla="*/ 580 w 656"/>
                  <a:gd name="T29" fmla="*/ 538 h 656"/>
                  <a:gd name="T30" fmla="*/ 544 w 656"/>
                  <a:gd name="T31" fmla="*/ 575 h 656"/>
                  <a:gd name="T32" fmla="*/ 503 w 656"/>
                  <a:gd name="T33" fmla="*/ 606 h 656"/>
                  <a:gd name="T34" fmla="*/ 458 w 656"/>
                  <a:gd name="T35" fmla="*/ 631 h 656"/>
                  <a:gd name="T36" fmla="*/ 406 w 656"/>
                  <a:gd name="T37" fmla="*/ 647 h 656"/>
                  <a:gd name="T38" fmla="*/ 348 w 656"/>
                  <a:gd name="T39" fmla="*/ 656 h 656"/>
                  <a:gd name="T40" fmla="*/ 291 w 656"/>
                  <a:gd name="T41" fmla="*/ 654 h 656"/>
                  <a:gd name="T42" fmla="*/ 235 w 656"/>
                  <a:gd name="T43" fmla="*/ 643 h 656"/>
                  <a:gd name="T44" fmla="*/ 183 w 656"/>
                  <a:gd name="T45" fmla="*/ 623 h 656"/>
                  <a:gd name="T46" fmla="*/ 134 w 656"/>
                  <a:gd name="T47" fmla="*/ 594 h 656"/>
                  <a:gd name="T48" fmla="*/ 93 w 656"/>
                  <a:gd name="T49" fmla="*/ 557 h 656"/>
                  <a:gd name="T50" fmla="*/ 56 w 656"/>
                  <a:gd name="T51" fmla="*/ 513 h 656"/>
                  <a:gd name="T52" fmla="*/ 29 w 656"/>
                  <a:gd name="T53" fmla="*/ 462 h 656"/>
                  <a:gd name="T54" fmla="*/ 10 w 656"/>
                  <a:gd name="T55" fmla="*/ 406 h 656"/>
                  <a:gd name="T56" fmla="*/ 0 w 656"/>
                  <a:gd name="T57" fmla="*/ 348 h 656"/>
                  <a:gd name="T58" fmla="*/ 2 w 656"/>
                  <a:gd name="T59" fmla="*/ 289 h 656"/>
                  <a:gd name="T60" fmla="*/ 14 w 656"/>
                  <a:gd name="T61" fmla="*/ 235 h 656"/>
                  <a:gd name="T62" fmla="*/ 33 w 656"/>
                  <a:gd name="T63" fmla="*/ 183 h 656"/>
                  <a:gd name="T64" fmla="*/ 62 w 656"/>
                  <a:gd name="T65" fmla="*/ 136 h 656"/>
                  <a:gd name="T66" fmla="*/ 99 w 656"/>
                  <a:gd name="T67" fmla="*/ 93 h 656"/>
                  <a:gd name="T68" fmla="*/ 142 w 656"/>
                  <a:gd name="T69" fmla="*/ 56 h 656"/>
                  <a:gd name="T70" fmla="*/ 192 w 656"/>
                  <a:gd name="T71" fmla="*/ 29 h 656"/>
                  <a:gd name="T72" fmla="*/ 249 w 656"/>
                  <a:gd name="T73" fmla="*/ 10 h 656"/>
                  <a:gd name="T74" fmla="*/ 301 w 656"/>
                  <a:gd name="T75" fmla="*/ 0 h 656"/>
                  <a:gd name="T76" fmla="*/ 353 w 656"/>
                  <a:gd name="T77"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6" h="656">
                    <a:moveTo>
                      <a:pt x="353" y="0"/>
                    </a:moveTo>
                    <a:lnTo>
                      <a:pt x="404" y="8"/>
                    </a:lnTo>
                    <a:lnTo>
                      <a:pt x="452" y="23"/>
                    </a:lnTo>
                    <a:lnTo>
                      <a:pt x="499" y="45"/>
                    </a:lnTo>
                    <a:lnTo>
                      <a:pt x="540" y="76"/>
                    </a:lnTo>
                    <a:lnTo>
                      <a:pt x="577" y="111"/>
                    </a:lnTo>
                    <a:lnTo>
                      <a:pt x="608" y="151"/>
                    </a:lnTo>
                    <a:lnTo>
                      <a:pt x="631" y="198"/>
                    </a:lnTo>
                    <a:lnTo>
                      <a:pt x="648" y="250"/>
                    </a:lnTo>
                    <a:lnTo>
                      <a:pt x="656" y="301"/>
                    </a:lnTo>
                    <a:lnTo>
                      <a:pt x="656" y="353"/>
                    </a:lnTo>
                    <a:lnTo>
                      <a:pt x="648" y="402"/>
                    </a:lnTo>
                    <a:lnTo>
                      <a:pt x="631" y="450"/>
                    </a:lnTo>
                    <a:lnTo>
                      <a:pt x="609" y="497"/>
                    </a:lnTo>
                    <a:lnTo>
                      <a:pt x="580" y="538"/>
                    </a:lnTo>
                    <a:lnTo>
                      <a:pt x="544" y="575"/>
                    </a:lnTo>
                    <a:lnTo>
                      <a:pt x="503" y="606"/>
                    </a:lnTo>
                    <a:lnTo>
                      <a:pt x="458" y="631"/>
                    </a:lnTo>
                    <a:lnTo>
                      <a:pt x="406" y="647"/>
                    </a:lnTo>
                    <a:lnTo>
                      <a:pt x="348" y="656"/>
                    </a:lnTo>
                    <a:lnTo>
                      <a:pt x="291" y="654"/>
                    </a:lnTo>
                    <a:lnTo>
                      <a:pt x="235" y="643"/>
                    </a:lnTo>
                    <a:lnTo>
                      <a:pt x="183" y="623"/>
                    </a:lnTo>
                    <a:lnTo>
                      <a:pt x="134" y="594"/>
                    </a:lnTo>
                    <a:lnTo>
                      <a:pt x="93" y="557"/>
                    </a:lnTo>
                    <a:lnTo>
                      <a:pt x="56" y="513"/>
                    </a:lnTo>
                    <a:lnTo>
                      <a:pt x="29" y="462"/>
                    </a:lnTo>
                    <a:lnTo>
                      <a:pt x="10" y="406"/>
                    </a:lnTo>
                    <a:lnTo>
                      <a:pt x="0" y="348"/>
                    </a:lnTo>
                    <a:lnTo>
                      <a:pt x="2" y="289"/>
                    </a:lnTo>
                    <a:lnTo>
                      <a:pt x="14" y="235"/>
                    </a:lnTo>
                    <a:lnTo>
                      <a:pt x="33" y="183"/>
                    </a:lnTo>
                    <a:lnTo>
                      <a:pt x="62" y="136"/>
                    </a:lnTo>
                    <a:lnTo>
                      <a:pt x="99" y="93"/>
                    </a:lnTo>
                    <a:lnTo>
                      <a:pt x="142" y="56"/>
                    </a:lnTo>
                    <a:lnTo>
                      <a:pt x="192" y="29"/>
                    </a:lnTo>
                    <a:lnTo>
                      <a:pt x="249" y="10"/>
                    </a:lnTo>
                    <a:lnTo>
                      <a:pt x="301" y="0"/>
                    </a:lnTo>
                    <a:lnTo>
                      <a:pt x="353" y="0"/>
                    </a:lnTo>
                    <a:close/>
                  </a:path>
                </a:pathLst>
              </a:custGeom>
              <a:solidFill>
                <a:srgbClr val="324C64"/>
              </a:solidFill>
              <a:ln w="25400" cap="flat" cmpd="sng" algn="ctr">
                <a:solidFill>
                  <a:sysClr val="window" lastClr="FFFFFF"/>
                </a:solid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r>
                  <a:rPr lang="en-US" altLang="zh-CN" sz="2000" b="1" kern="0" dirty="0">
                    <a:solidFill>
                      <a:schemeClr val="bg1"/>
                    </a:solidFill>
                    <a:cs typeface="+mn-ea"/>
                    <a:sym typeface="+mn-lt"/>
                  </a:rPr>
                  <a:t>1</a:t>
                </a:r>
                <a:endParaRPr lang="zh-CN" altLang="en-US" sz="2000" b="1" kern="0" dirty="0">
                  <a:solidFill>
                    <a:schemeClr val="bg1"/>
                  </a:solidFill>
                  <a:cs typeface="+mn-ea"/>
                  <a:sym typeface="+mn-lt"/>
                </a:endParaRPr>
              </a:p>
            </p:txBody>
          </p:sp>
        </p:grpSp>
      </p:grpSp>
      <p:grpSp>
        <p:nvGrpSpPr>
          <p:cNvPr id="4" name="组合 3">
            <a:extLst>
              <a:ext uri="{FF2B5EF4-FFF2-40B4-BE49-F238E27FC236}">
                <a16:creationId xmlns:a16="http://schemas.microsoft.com/office/drawing/2014/main" xmlns:mc="http://schemas.openxmlformats.org/markup-compatibility/2006" xmlns:p14="http://schemas.microsoft.com/office/powerpoint/2010/main" xmlns="" id="{05549B3A-1219-44DE-AC6D-29392B9E1A51}"/>
              </a:ext>
            </a:extLst>
          </p:cNvPr>
          <p:cNvGrpSpPr/>
          <p:nvPr/>
        </p:nvGrpSpPr>
        <p:grpSpPr>
          <a:xfrm>
            <a:off x="4535488" y="2617771"/>
            <a:ext cx="1015604" cy="1639490"/>
            <a:chOff x="4535488" y="2617771"/>
            <a:chExt cx="1015604" cy="1639490"/>
          </a:xfrm>
        </p:grpSpPr>
        <p:sp>
          <p:nvSpPr>
            <p:cNvPr id="29" name="Freeform 6">
              <a:extLst>
                <a:ext uri="{FF2B5EF4-FFF2-40B4-BE49-F238E27FC236}">
                  <a16:creationId xmlns:a16="http://schemas.microsoft.com/office/drawing/2014/main" xmlns:mc="http://schemas.openxmlformats.org/markup-compatibility/2006" xmlns:p14="http://schemas.microsoft.com/office/powerpoint/2010/main" xmlns="" id="{C9653D4A-4693-4350-A7FC-3B284E562DCB}"/>
                </a:ext>
              </a:extLst>
            </p:cNvPr>
            <p:cNvSpPr>
              <a:spLocks/>
            </p:cNvSpPr>
            <p:nvPr/>
          </p:nvSpPr>
          <p:spPr bwMode="auto">
            <a:xfrm>
              <a:off x="4535488" y="2617771"/>
              <a:ext cx="1015604" cy="841772"/>
            </a:xfrm>
            <a:custGeom>
              <a:avLst/>
              <a:gdLst>
                <a:gd name="T0" fmla="*/ 0 w 1705"/>
                <a:gd name="T1" fmla="*/ 0 h 1413"/>
                <a:gd name="T2" fmla="*/ 1071 w 1705"/>
                <a:gd name="T3" fmla="*/ 871 h 1413"/>
                <a:gd name="T4" fmla="*/ 1705 w 1705"/>
                <a:gd name="T5" fmla="*/ 1389 h 1413"/>
                <a:gd name="T6" fmla="*/ 634 w 1705"/>
                <a:gd name="T7" fmla="*/ 1413 h 1413"/>
                <a:gd name="T8" fmla="*/ 0 w 1705"/>
                <a:gd name="T9" fmla="*/ 896 h 1413"/>
                <a:gd name="T10" fmla="*/ 0 w 1705"/>
                <a:gd name="T11" fmla="*/ 0 h 1413"/>
              </a:gdLst>
              <a:ahLst/>
              <a:cxnLst>
                <a:cxn ang="0">
                  <a:pos x="T0" y="T1"/>
                </a:cxn>
                <a:cxn ang="0">
                  <a:pos x="T2" y="T3"/>
                </a:cxn>
                <a:cxn ang="0">
                  <a:pos x="T4" y="T5"/>
                </a:cxn>
                <a:cxn ang="0">
                  <a:pos x="T6" y="T7"/>
                </a:cxn>
                <a:cxn ang="0">
                  <a:pos x="T8" y="T9"/>
                </a:cxn>
                <a:cxn ang="0">
                  <a:pos x="T10" y="T11"/>
                </a:cxn>
              </a:cxnLst>
              <a:rect l="0" t="0" r="r" b="b"/>
              <a:pathLst>
                <a:path w="1705" h="1413">
                  <a:moveTo>
                    <a:pt x="0" y="0"/>
                  </a:moveTo>
                  <a:lnTo>
                    <a:pt x="1071" y="871"/>
                  </a:lnTo>
                  <a:lnTo>
                    <a:pt x="1705" y="1389"/>
                  </a:lnTo>
                  <a:lnTo>
                    <a:pt x="634" y="1413"/>
                  </a:lnTo>
                  <a:lnTo>
                    <a:pt x="0" y="896"/>
                  </a:lnTo>
                  <a:lnTo>
                    <a:pt x="0" y="0"/>
                  </a:lnTo>
                  <a:close/>
                </a:path>
              </a:pathLst>
            </a:custGeom>
            <a:solidFill>
              <a:srgbClr val="324C64"/>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30" name="Freeform 7">
              <a:extLst>
                <a:ext uri="{FF2B5EF4-FFF2-40B4-BE49-F238E27FC236}">
                  <a16:creationId xmlns:a16="http://schemas.microsoft.com/office/drawing/2014/main" xmlns:mc="http://schemas.openxmlformats.org/markup-compatibility/2006" xmlns:p14="http://schemas.microsoft.com/office/powerpoint/2010/main" xmlns="" id="{55E5F8F6-491D-4CB5-8529-FD5812B3DC09}"/>
                </a:ext>
              </a:extLst>
            </p:cNvPr>
            <p:cNvSpPr>
              <a:spLocks/>
            </p:cNvSpPr>
            <p:nvPr/>
          </p:nvSpPr>
          <p:spPr bwMode="auto">
            <a:xfrm>
              <a:off x="4535488" y="3416680"/>
              <a:ext cx="1015604" cy="840581"/>
            </a:xfrm>
            <a:custGeom>
              <a:avLst/>
              <a:gdLst>
                <a:gd name="T0" fmla="*/ 634 w 1705"/>
                <a:gd name="T1" fmla="*/ 0 h 1411"/>
                <a:gd name="T2" fmla="*/ 1705 w 1705"/>
                <a:gd name="T3" fmla="*/ 48 h 1411"/>
                <a:gd name="T4" fmla="*/ 1071 w 1705"/>
                <a:gd name="T5" fmla="*/ 542 h 1411"/>
                <a:gd name="T6" fmla="*/ 0 w 1705"/>
                <a:gd name="T7" fmla="*/ 1411 h 1411"/>
                <a:gd name="T8" fmla="*/ 0 w 1705"/>
                <a:gd name="T9" fmla="*/ 514 h 1411"/>
                <a:gd name="T10" fmla="*/ 634 w 1705"/>
                <a:gd name="T11" fmla="*/ 0 h 1411"/>
              </a:gdLst>
              <a:ahLst/>
              <a:cxnLst>
                <a:cxn ang="0">
                  <a:pos x="T0" y="T1"/>
                </a:cxn>
                <a:cxn ang="0">
                  <a:pos x="T2" y="T3"/>
                </a:cxn>
                <a:cxn ang="0">
                  <a:pos x="T4" y="T5"/>
                </a:cxn>
                <a:cxn ang="0">
                  <a:pos x="T6" y="T7"/>
                </a:cxn>
                <a:cxn ang="0">
                  <a:pos x="T8" y="T9"/>
                </a:cxn>
                <a:cxn ang="0">
                  <a:pos x="T10" y="T11"/>
                </a:cxn>
              </a:cxnLst>
              <a:rect l="0" t="0" r="r" b="b"/>
              <a:pathLst>
                <a:path w="1705" h="1411">
                  <a:moveTo>
                    <a:pt x="634" y="0"/>
                  </a:moveTo>
                  <a:lnTo>
                    <a:pt x="1705" y="48"/>
                  </a:lnTo>
                  <a:lnTo>
                    <a:pt x="1071" y="542"/>
                  </a:lnTo>
                  <a:lnTo>
                    <a:pt x="0" y="1411"/>
                  </a:lnTo>
                  <a:lnTo>
                    <a:pt x="0" y="514"/>
                  </a:lnTo>
                  <a:lnTo>
                    <a:pt x="634" y="0"/>
                  </a:lnTo>
                  <a:close/>
                </a:path>
              </a:pathLst>
            </a:custGeom>
            <a:solidFill>
              <a:srgbClr val="324C64"/>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grpSp>
      <p:grpSp>
        <p:nvGrpSpPr>
          <p:cNvPr id="74" name="组合 73">
            <a:extLst>
              <a:ext uri="{FF2B5EF4-FFF2-40B4-BE49-F238E27FC236}">
                <a16:creationId xmlns:a16="http://schemas.microsoft.com/office/drawing/2014/main" xmlns:mc="http://schemas.openxmlformats.org/markup-compatibility/2006" xmlns:p14="http://schemas.microsoft.com/office/powerpoint/2010/main" xmlns="" id="{209D89F9-1B29-46FC-8646-D55CFF20F075}"/>
              </a:ext>
            </a:extLst>
          </p:cNvPr>
          <p:cNvGrpSpPr/>
          <p:nvPr/>
        </p:nvGrpSpPr>
        <p:grpSpPr>
          <a:xfrm>
            <a:off x="4935538" y="3108308"/>
            <a:ext cx="661988" cy="660797"/>
            <a:chOff x="4935538" y="3108308"/>
            <a:chExt cx="661988" cy="660797"/>
          </a:xfrm>
        </p:grpSpPr>
        <p:sp>
          <p:nvSpPr>
            <p:cNvPr id="32" name="Freeform 34">
              <a:extLst>
                <a:ext uri="{FF2B5EF4-FFF2-40B4-BE49-F238E27FC236}">
                  <a16:creationId xmlns:a16="http://schemas.microsoft.com/office/drawing/2014/main" xmlns:mc="http://schemas.openxmlformats.org/markup-compatibility/2006" xmlns:p14="http://schemas.microsoft.com/office/powerpoint/2010/main" xmlns="" id="{85450836-7008-4726-BBE9-82C697E4F0E0}"/>
                </a:ext>
              </a:extLst>
            </p:cNvPr>
            <p:cNvSpPr>
              <a:spLocks/>
            </p:cNvSpPr>
            <p:nvPr/>
          </p:nvSpPr>
          <p:spPr bwMode="auto">
            <a:xfrm>
              <a:off x="4935538" y="3108308"/>
              <a:ext cx="661988" cy="660797"/>
            </a:xfrm>
            <a:custGeom>
              <a:avLst/>
              <a:gdLst>
                <a:gd name="T0" fmla="*/ 650 w 1112"/>
                <a:gd name="T1" fmla="*/ 9 h 1110"/>
                <a:gd name="T2" fmla="*/ 705 w 1112"/>
                <a:gd name="T3" fmla="*/ 124 h 1110"/>
                <a:gd name="T4" fmla="*/ 776 w 1112"/>
                <a:gd name="T5" fmla="*/ 44 h 1110"/>
                <a:gd name="T6" fmla="*/ 833 w 1112"/>
                <a:gd name="T7" fmla="*/ 77 h 1110"/>
                <a:gd name="T8" fmla="*/ 924 w 1112"/>
                <a:gd name="T9" fmla="*/ 149 h 1110"/>
                <a:gd name="T10" fmla="*/ 937 w 1112"/>
                <a:gd name="T11" fmla="*/ 151 h 1110"/>
                <a:gd name="T12" fmla="*/ 978 w 1112"/>
                <a:gd name="T13" fmla="*/ 202 h 1110"/>
                <a:gd name="T14" fmla="*/ 1040 w 1112"/>
                <a:gd name="T15" fmla="*/ 301 h 1110"/>
                <a:gd name="T16" fmla="*/ 1054 w 1112"/>
                <a:gd name="T17" fmla="*/ 306 h 1110"/>
                <a:gd name="T18" fmla="*/ 1071 w 1112"/>
                <a:gd name="T19" fmla="*/ 370 h 1110"/>
                <a:gd name="T20" fmla="*/ 1102 w 1112"/>
                <a:gd name="T21" fmla="*/ 483 h 1110"/>
                <a:gd name="T22" fmla="*/ 1112 w 1112"/>
                <a:gd name="T23" fmla="*/ 545 h 1110"/>
                <a:gd name="T24" fmla="*/ 1102 w 1112"/>
                <a:gd name="T25" fmla="*/ 557 h 1110"/>
                <a:gd name="T26" fmla="*/ 1093 w 1112"/>
                <a:gd name="T27" fmla="*/ 673 h 1110"/>
                <a:gd name="T28" fmla="*/ 1081 w 1112"/>
                <a:gd name="T29" fmla="*/ 737 h 1110"/>
                <a:gd name="T30" fmla="*/ 1069 w 1112"/>
                <a:gd name="T31" fmla="*/ 743 h 1110"/>
                <a:gd name="T32" fmla="*/ 1021 w 1112"/>
                <a:gd name="T33" fmla="*/ 850 h 1110"/>
                <a:gd name="T34" fmla="*/ 988 w 1112"/>
                <a:gd name="T35" fmla="*/ 906 h 1110"/>
                <a:gd name="T36" fmla="*/ 972 w 1112"/>
                <a:gd name="T37" fmla="*/ 908 h 1110"/>
                <a:gd name="T38" fmla="*/ 891 w 1112"/>
                <a:gd name="T39" fmla="*/ 992 h 1110"/>
                <a:gd name="T40" fmla="*/ 842 w 1112"/>
                <a:gd name="T41" fmla="*/ 1032 h 1110"/>
                <a:gd name="T42" fmla="*/ 827 w 1112"/>
                <a:gd name="T43" fmla="*/ 1028 h 1110"/>
                <a:gd name="T44" fmla="*/ 722 w 1112"/>
                <a:gd name="T45" fmla="*/ 1075 h 1110"/>
                <a:gd name="T46" fmla="*/ 714 w 1112"/>
                <a:gd name="T47" fmla="*/ 1087 h 1110"/>
                <a:gd name="T48" fmla="*/ 650 w 1112"/>
                <a:gd name="T49" fmla="*/ 1096 h 1110"/>
                <a:gd name="T50" fmla="*/ 563 w 1112"/>
                <a:gd name="T51" fmla="*/ 1011 h 1110"/>
                <a:gd name="T52" fmla="*/ 526 w 1112"/>
                <a:gd name="T53" fmla="*/ 1110 h 1110"/>
                <a:gd name="T54" fmla="*/ 462 w 1112"/>
                <a:gd name="T55" fmla="*/ 1100 h 1110"/>
                <a:gd name="T56" fmla="*/ 408 w 1112"/>
                <a:gd name="T57" fmla="*/ 986 h 1110"/>
                <a:gd name="T58" fmla="*/ 336 w 1112"/>
                <a:gd name="T59" fmla="*/ 1065 h 1110"/>
                <a:gd name="T60" fmla="*/ 280 w 1112"/>
                <a:gd name="T61" fmla="*/ 1030 h 1110"/>
                <a:gd name="T62" fmla="*/ 188 w 1112"/>
                <a:gd name="T63" fmla="*/ 959 h 1110"/>
                <a:gd name="T64" fmla="*/ 175 w 1112"/>
                <a:gd name="T65" fmla="*/ 959 h 1110"/>
                <a:gd name="T66" fmla="*/ 134 w 1112"/>
                <a:gd name="T67" fmla="*/ 908 h 1110"/>
                <a:gd name="T68" fmla="*/ 72 w 1112"/>
                <a:gd name="T69" fmla="*/ 809 h 1110"/>
                <a:gd name="T70" fmla="*/ 58 w 1112"/>
                <a:gd name="T71" fmla="*/ 803 h 1110"/>
                <a:gd name="T72" fmla="*/ 43 w 1112"/>
                <a:gd name="T73" fmla="*/ 739 h 1110"/>
                <a:gd name="T74" fmla="*/ 10 w 1112"/>
                <a:gd name="T75" fmla="*/ 627 h 1110"/>
                <a:gd name="T76" fmla="*/ 0 w 1112"/>
                <a:gd name="T77" fmla="*/ 563 h 1110"/>
                <a:gd name="T78" fmla="*/ 10 w 1112"/>
                <a:gd name="T79" fmla="*/ 551 h 1110"/>
                <a:gd name="T80" fmla="*/ 20 w 1112"/>
                <a:gd name="T81" fmla="*/ 434 h 1110"/>
                <a:gd name="T82" fmla="*/ 31 w 1112"/>
                <a:gd name="T83" fmla="*/ 372 h 1110"/>
                <a:gd name="T84" fmla="*/ 43 w 1112"/>
                <a:gd name="T85" fmla="*/ 365 h 1110"/>
                <a:gd name="T86" fmla="*/ 91 w 1112"/>
                <a:gd name="T87" fmla="*/ 258 h 1110"/>
                <a:gd name="T88" fmla="*/ 124 w 1112"/>
                <a:gd name="T89" fmla="*/ 203 h 1110"/>
                <a:gd name="T90" fmla="*/ 140 w 1112"/>
                <a:gd name="T91" fmla="*/ 202 h 1110"/>
                <a:gd name="T92" fmla="*/ 221 w 1112"/>
                <a:gd name="T93" fmla="*/ 118 h 1110"/>
                <a:gd name="T94" fmla="*/ 272 w 1112"/>
                <a:gd name="T95" fmla="*/ 77 h 1110"/>
                <a:gd name="T96" fmla="*/ 285 w 1112"/>
                <a:gd name="T97" fmla="*/ 79 h 1110"/>
                <a:gd name="T98" fmla="*/ 390 w 1112"/>
                <a:gd name="T99" fmla="*/ 29 h 1110"/>
                <a:gd name="T100" fmla="*/ 450 w 1112"/>
                <a:gd name="T101" fmla="*/ 7 h 1110"/>
                <a:gd name="T102" fmla="*/ 464 w 1112"/>
                <a:gd name="T103" fmla="*/ 15 h 1110"/>
                <a:gd name="T104" fmla="*/ 580 w 1112"/>
                <a:gd name="T105" fmla="*/ 4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2" h="1110">
                  <a:moveTo>
                    <a:pt x="590" y="0"/>
                  </a:moveTo>
                  <a:lnTo>
                    <a:pt x="644" y="5"/>
                  </a:lnTo>
                  <a:lnTo>
                    <a:pt x="648" y="5"/>
                  </a:lnTo>
                  <a:lnTo>
                    <a:pt x="650" y="9"/>
                  </a:lnTo>
                  <a:lnTo>
                    <a:pt x="652" y="13"/>
                  </a:lnTo>
                  <a:lnTo>
                    <a:pt x="654" y="17"/>
                  </a:lnTo>
                  <a:lnTo>
                    <a:pt x="662" y="110"/>
                  </a:lnTo>
                  <a:lnTo>
                    <a:pt x="705" y="124"/>
                  </a:lnTo>
                  <a:lnTo>
                    <a:pt x="763" y="48"/>
                  </a:lnTo>
                  <a:lnTo>
                    <a:pt x="767" y="44"/>
                  </a:lnTo>
                  <a:lnTo>
                    <a:pt x="772" y="42"/>
                  </a:lnTo>
                  <a:lnTo>
                    <a:pt x="776" y="44"/>
                  </a:lnTo>
                  <a:lnTo>
                    <a:pt x="827" y="68"/>
                  </a:lnTo>
                  <a:lnTo>
                    <a:pt x="831" y="71"/>
                  </a:lnTo>
                  <a:lnTo>
                    <a:pt x="831" y="73"/>
                  </a:lnTo>
                  <a:lnTo>
                    <a:pt x="833" y="77"/>
                  </a:lnTo>
                  <a:lnTo>
                    <a:pt x="831" y="83"/>
                  </a:lnTo>
                  <a:lnTo>
                    <a:pt x="807" y="174"/>
                  </a:lnTo>
                  <a:lnTo>
                    <a:pt x="844" y="200"/>
                  </a:lnTo>
                  <a:lnTo>
                    <a:pt x="924" y="149"/>
                  </a:lnTo>
                  <a:lnTo>
                    <a:pt x="928" y="149"/>
                  </a:lnTo>
                  <a:lnTo>
                    <a:pt x="932" y="147"/>
                  </a:lnTo>
                  <a:lnTo>
                    <a:pt x="935" y="147"/>
                  </a:lnTo>
                  <a:lnTo>
                    <a:pt x="937" y="151"/>
                  </a:lnTo>
                  <a:lnTo>
                    <a:pt x="976" y="190"/>
                  </a:lnTo>
                  <a:lnTo>
                    <a:pt x="978" y="194"/>
                  </a:lnTo>
                  <a:lnTo>
                    <a:pt x="978" y="198"/>
                  </a:lnTo>
                  <a:lnTo>
                    <a:pt x="978" y="202"/>
                  </a:lnTo>
                  <a:lnTo>
                    <a:pt x="976" y="205"/>
                  </a:lnTo>
                  <a:lnTo>
                    <a:pt x="922" y="283"/>
                  </a:lnTo>
                  <a:lnTo>
                    <a:pt x="947" y="320"/>
                  </a:lnTo>
                  <a:lnTo>
                    <a:pt x="1040" y="301"/>
                  </a:lnTo>
                  <a:lnTo>
                    <a:pt x="1044" y="301"/>
                  </a:lnTo>
                  <a:lnTo>
                    <a:pt x="1048" y="301"/>
                  </a:lnTo>
                  <a:lnTo>
                    <a:pt x="1052" y="302"/>
                  </a:lnTo>
                  <a:lnTo>
                    <a:pt x="1054" y="306"/>
                  </a:lnTo>
                  <a:lnTo>
                    <a:pt x="1075" y="357"/>
                  </a:lnTo>
                  <a:lnTo>
                    <a:pt x="1077" y="361"/>
                  </a:lnTo>
                  <a:lnTo>
                    <a:pt x="1075" y="367"/>
                  </a:lnTo>
                  <a:lnTo>
                    <a:pt x="1071" y="370"/>
                  </a:lnTo>
                  <a:lnTo>
                    <a:pt x="994" y="425"/>
                  </a:lnTo>
                  <a:lnTo>
                    <a:pt x="1003" y="467"/>
                  </a:lnTo>
                  <a:lnTo>
                    <a:pt x="1098" y="481"/>
                  </a:lnTo>
                  <a:lnTo>
                    <a:pt x="1102" y="483"/>
                  </a:lnTo>
                  <a:lnTo>
                    <a:pt x="1104" y="483"/>
                  </a:lnTo>
                  <a:lnTo>
                    <a:pt x="1108" y="487"/>
                  </a:lnTo>
                  <a:lnTo>
                    <a:pt x="1108" y="491"/>
                  </a:lnTo>
                  <a:lnTo>
                    <a:pt x="1112" y="545"/>
                  </a:lnTo>
                  <a:lnTo>
                    <a:pt x="1112" y="549"/>
                  </a:lnTo>
                  <a:lnTo>
                    <a:pt x="1110" y="553"/>
                  </a:lnTo>
                  <a:lnTo>
                    <a:pt x="1106" y="555"/>
                  </a:lnTo>
                  <a:lnTo>
                    <a:pt x="1102" y="557"/>
                  </a:lnTo>
                  <a:lnTo>
                    <a:pt x="1011" y="582"/>
                  </a:lnTo>
                  <a:lnTo>
                    <a:pt x="1007" y="627"/>
                  </a:lnTo>
                  <a:lnTo>
                    <a:pt x="1091" y="671"/>
                  </a:lnTo>
                  <a:lnTo>
                    <a:pt x="1093" y="673"/>
                  </a:lnTo>
                  <a:lnTo>
                    <a:pt x="1097" y="675"/>
                  </a:lnTo>
                  <a:lnTo>
                    <a:pt x="1097" y="679"/>
                  </a:lnTo>
                  <a:lnTo>
                    <a:pt x="1097" y="683"/>
                  </a:lnTo>
                  <a:lnTo>
                    <a:pt x="1081" y="737"/>
                  </a:lnTo>
                  <a:lnTo>
                    <a:pt x="1079" y="739"/>
                  </a:lnTo>
                  <a:lnTo>
                    <a:pt x="1077" y="743"/>
                  </a:lnTo>
                  <a:lnTo>
                    <a:pt x="1073" y="743"/>
                  </a:lnTo>
                  <a:lnTo>
                    <a:pt x="1069" y="743"/>
                  </a:lnTo>
                  <a:lnTo>
                    <a:pt x="974" y="735"/>
                  </a:lnTo>
                  <a:lnTo>
                    <a:pt x="955" y="776"/>
                  </a:lnTo>
                  <a:lnTo>
                    <a:pt x="1019" y="846"/>
                  </a:lnTo>
                  <a:lnTo>
                    <a:pt x="1021" y="850"/>
                  </a:lnTo>
                  <a:lnTo>
                    <a:pt x="1023" y="854"/>
                  </a:lnTo>
                  <a:lnTo>
                    <a:pt x="1023" y="858"/>
                  </a:lnTo>
                  <a:lnTo>
                    <a:pt x="1021" y="862"/>
                  </a:lnTo>
                  <a:lnTo>
                    <a:pt x="988" y="906"/>
                  </a:lnTo>
                  <a:lnTo>
                    <a:pt x="984" y="908"/>
                  </a:lnTo>
                  <a:lnTo>
                    <a:pt x="982" y="908"/>
                  </a:lnTo>
                  <a:lnTo>
                    <a:pt x="978" y="908"/>
                  </a:lnTo>
                  <a:lnTo>
                    <a:pt x="972" y="908"/>
                  </a:lnTo>
                  <a:lnTo>
                    <a:pt x="887" y="867"/>
                  </a:lnTo>
                  <a:lnTo>
                    <a:pt x="854" y="898"/>
                  </a:lnTo>
                  <a:lnTo>
                    <a:pt x="891" y="988"/>
                  </a:lnTo>
                  <a:lnTo>
                    <a:pt x="891" y="992"/>
                  </a:lnTo>
                  <a:lnTo>
                    <a:pt x="891" y="995"/>
                  </a:lnTo>
                  <a:lnTo>
                    <a:pt x="891" y="997"/>
                  </a:lnTo>
                  <a:lnTo>
                    <a:pt x="887" y="1001"/>
                  </a:lnTo>
                  <a:lnTo>
                    <a:pt x="842" y="1032"/>
                  </a:lnTo>
                  <a:lnTo>
                    <a:pt x="838" y="1032"/>
                  </a:lnTo>
                  <a:lnTo>
                    <a:pt x="835" y="1032"/>
                  </a:lnTo>
                  <a:lnTo>
                    <a:pt x="831" y="1032"/>
                  </a:lnTo>
                  <a:lnTo>
                    <a:pt x="827" y="1028"/>
                  </a:lnTo>
                  <a:lnTo>
                    <a:pt x="761" y="962"/>
                  </a:lnTo>
                  <a:lnTo>
                    <a:pt x="739" y="972"/>
                  </a:lnTo>
                  <a:lnTo>
                    <a:pt x="718" y="980"/>
                  </a:lnTo>
                  <a:lnTo>
                    <a:pt x="722" y="1075"/>
                  </a:lnTo>
                  <a:lnTo>
                    <a:pt x="722" y="1079"/>
                  </a:lnTo>
                  <a:lnTo>
                    <a:pt x="720" y="1083"/>
                  </a:lnTo>
                  <a:lnTo>
                    <a:pt x="718" y="1087"/>
                  </a:lnTo>
                  <a:lnTo>
                    <a:pt x="714" y="1087"/>
                  </a:lnTo>
                  <a:lnTo>
                    <a:pt x="662" y="1100"/>
                  </a:lnTo>
                  <a:lnTo>
                    <a:pt x="658" y="1100"/>
                  </a:lnTo>
                  <a:lnTo>
                    <a:pt x="654" y="1100"/>
                  </a:lnTo>
                  <a:lnTo>
                    <a:pt x="650" y="1096"/>
                  </a:lnTo>
                  <a:lnTo>
                    <a:pt x="648" y="1093"/>
                  </a:lnTo>
                  <a:lnTo>
                    <a:pt x="608" y="1007"/>
                  </a:lnTo>
                  <a:lnTo>
                    <a:pt x="586" y="1009"/>
                  </a:lnTo>
                  <a:lnTo>
                    <a:pt x="563" y="1011"/>
                  </a:lnTo>
                  <a:lnTo>
                    <a:pt x="534" y="1100"/>
                  </a:lnTo>
                  <a:lnTo>
                    <a:pt x="532" y="1104"/>
                  </a:lnTo>
                  <a:lnTo>
                    <a:pt x="530" y="1108"/>
                  </a:lnTo>
                  <a:lnTo>
                    <a:pt x="526" y="1110"/>
                  </a:lnTo>
                  <a:lnTo>
                    <a:pt x="522" y="1110"/>
                  </a:lnTo>
                  <a:lnTo>
                    <a:pt x="468" y="1104"/>
                  </a:lnTo>
                  <a:lnTo>
                    <a:pt x="464" y="1102"/>
                  </a:lnTo>
                  <a:lnTo>
                    <a:pt x="462" y="1100"/>
                  </a:lnTo>
                  <a:lnTo>
                    <a:pt x="460" y="1096"/>
                  </a:lnTo>
                  <a:lnTo>
                    <a:pt x="458" y="1093"/>
                  </a:lnTo>
                  <a:lnTo>
                    <a:pt x="450" y="997"/>
                  </a:lnTo>
                  <a:lnTo>
                    <a:pt x="408" y="986"/>
                  </a:lnTo>
                  <a:lnTo>
                    <a:pt x="349" y="1060"/>
                  </a:lnTo>
                  <a:lnTo>
                    <a:pt x="346" y="1063"/>
                  </a:lnTo>
                  <a:lnTo>
                    <a:pt x="340" y="1065"/>
                  </a:lnTo>
                  <a:lnTo>
                    <a:pt x="336" y="1065"/>
                  </a:lnTo>
                  <a:lnTo>
                    <a:pt x="285" y="1040"/>
                  </a:lnTo>
                  <a:lnTo>
                    <a:pt x="281" y="1038"/>
                  </a:lnTo>
                  <a:lnTo>
                    <a:pt x="281" y="1034"/>
                  </a:lnTo>
                  <a:lnTo>
                    <a:pt x="280" y="1030"/>
                  </a:lnTo>
                  <a:lnTo>
                    <a:pt x="281" y="1027"/>
                  </a:lnTo>
                  <a:lnTo>
                    <a:pt x="305" y="935"/>
                  </a:lnTo>
                  <a:lnTo>
                    <a:pt x="268" y="908"/>
                  </a:lnTo>
                  <a:lnTo>
                    <a:pt x="188" y="959"/>
                  </a:lnTo>
                  <a:lnTo>
                    <a:pt x="184" y="961"/>
                  </a:lnTo>
                  <a:lnTo>
                    <a:pt x="181" y="961"/>
                  </a:lnTo>
                  <a:lnTo>
                    <a:pt x="177" y="961"/>
                  </a:lnTo>
                  <a:lnTo>
                    <a:pt x="175" y="959"/>
                  </a:lnTo>
                  <a:lnTo>
                    <a:pt x="136" y="918"/>
                  </a:lnTo>
                  <a:lnTo>
                    <a:pt x="134" y="914"/>
                  </a:lnTo>
                  <a:lnTo>
                    <a:pt x="134" y="912"/>
                  </a:lnTo>
                  <a:lnTo>
                    <a:pt x="134" y="908"/>
                  </a:lnTo>
                  <a:lnTo>
                    <a:pt x="136" y="904"/>
                  </a:lnTo>
                  <a:lnTo>
                    <a:pt x="190" y="827"/>
                  </a:lnTo>
                  <a:lnTo>
                    <a:pt x="165" y="788"/>
                  </a:lnTo>
                  <a:lnTo>
                    <a:pt x="72" y="809"/>
                  </a:lnTo>
                  <a:lnTo>
                    <a:pt x="68" y="809"/>
                  </a:lnTo>
                  <a:lnTo>
                    <a:pt x="64" y="807"/>
                  </a:lnTo>
                  <a:lnTo>
                    <a:pt x="60" y="805"/>
                  </a:lnTo>
                  <a:lnTo>
                    <a:pt x="58" y="803"/>
                  </a:lnTo>
                  <a:lnTo>
                    <a:pt x="37" y="753"/>
                  </a:lnTo>
                  <a:lnTo>
                    <a:pt x="35" y="747"/>
                  </a:lnTo>
                  <a:lnTo>
                    <a:pt x="37" y="743"/>
                  </a:lnTo>
                  <a:lnTo>
                    <a:pt x="43" y="739"/>
                  </a:lnTo>
                  <a:lnTo>
                    <a:pt x="118" y="685"/>
                  </a:lnTo>
                  <a:lnTo>
                    <a:pt x="109" y="640"/>
                  </a:lnTo>
                  <a:lnTo>
                    <a:pt x="16" y="627"/>
                  </a:lnTo>
                  <a:lnTo>
                    <a:pt x="10" y="627"/>
                  </a:lnTo>
                  <a:lnTo>
                    <a:pt x="8" y="625"/>
                  </a:lnTo>
                  <a:lnTo>
                    <a:pt x="4" y="621"/>
                  </a:lnTo>
                  <a:lnTo>
                    <a:pt x="4" y="617"/>
                  </a:lnTo>
                  <a:lnTo>
                    <a:pt x="0" y="563"/>
                  </a:lnTo>
                  <a:lnTo>
                    <a:pt x="0" y="559"/>
                  </a:lnTo>
                  <a:lnTo>
                    <a:pt x="2" y="555"/>
                  </a:lnTo>
                  <a:lnTo>
                    <a:pt x="6" y="553"/>
                  </a:lnTo>
                  <a:lnTo>
                    <a:pt x="10" y="551"/>
                  </a:lnTo>
                  <a:lnTo>
                    <a:pt x="101" y="526"/>
                  </a:lnTo>
                  <a:lnTo>
                    <a:pt x="107" y="483"/>
                  </a:lnTo>
                  <a:lnTo>
                    <a:pt x="21" y="438"/>
                  </a:lnTo>
                  <a:lnTo>
                    <a:pt x="20" y="434"/>
                  </a:lnTo>
                  <a:lnTo>
                    <a:pt x="16" y="433"/>
                  </a:lnTo>
                  <a:lnTo>
                    <a:pt x="16" y="429"/>
                  </a:lnTo>
                  <a:lnTo>
                    <a:pt x="16" y="425"/>
                  </a:lnTo>
                  <a:lnTo>
                    <a:pt x="31" y="372"/>
                  </a:lnTo>
                  <a:lnTo>
                    <a:pt x="33" y="368"/>
                  </a:lnTo>
                  <a:lnTo>
                    <a:pt x="35" y="367"/>
                  </a:lnTo>
                  <a:lnTo>
                    <a:pt x="39" y="365"/>
                  </a:lnTo>
                  <a:lnTo>
                    <a:pt x="43" y="365"/>
                  </a:lnTo>
                  <a:lnTo>
                    <a:pt x="138" y="372"/>
                  </a:lnTo>
                  <a:lnTo>
                    <a:pt x="157" y="332"/>
                  </a:lnTo>
                  <a:lnTo>
                    <a:pt x="95" y="262"/>
                  </a:lnTo>
                  <a:lnTo>
                    <a:pt x="91" y="258"/>
                  </a:lnTo>
                  <a:lnTo>
                    <a:pt x="91" y="256"/>
                  </a:lnTo>
                  <a:lnTo>
                    <a:pt x="91" y="252"/>
                  </a:lnTo>
                  <a:lnTo>
                    <a:pt x="93" y="248"/>
                  </a:lnTo>
                  <a:lnTo>
                    <a:pt x="124" y="203"/>
                  </a:lnTo>
                  <a:lnTo>
                    <a:pt x="128" y="200"/>
                  </a:lnTo>
                  <a:lnTo>
                    <a:pt x="132" y="200"/>
                  </a:lnTo>
                  <a:lnTo>
                    <a:pt x="136" y="200"/>
                  </a:lnTo>
                  <a:lnTo>
                    <a:pt x="140" y="202"/>
                  </a:lnTo>
                  <a:lnTo>
                    <a:pt x="225" y="240"/>
                  </a:lnTo>
                  <a:lnTo>
                    <a:pt x="258" y="209"/>
                  </a:lnTo>
                  <a:lnTo>
                    <a:pt x="223" y="122"/>
                  </a:lnTo>
                  <a:lnTo>
                    <a:pt x="221" y="118"/>
                  </a:lnTo>
                  <a:lnTo>
                    <a:pt x="221" y="114"/>
                  </a:lnTo>
                  <a:lnTo>
                    <a:pt x="223" y="110"/>
                  </a:lnTo>
                  <a:lnTo>
                    <a:pt x="225" y="108"/>
                  </a:lnTo>
                  <a:lnTo>
                    <a:pt x="272" y="77"/>
                  </a:lnTo>
                  <a:lnTo>
                    <a:pt x="276" y="75"/>
                  </a:lnTo>
                  <a:lnTo>
                    <a:pt x="280" y="75"/>
                  </a:lnTo>
                  <a:lnTo>
                    <a:pt x="281" y="77"/>
                  </a:lnTo>
                  <a:lnTo>
                    <a:pt x="285" y="79"/>
                  </a:lnTo>
                  <a:lnTo>
                    <a:pt x="353" y="145"/>
                  </a:lnTo>
                  <a:lnTo>
                    <a:pt x="394" y="128"/>
                  </a:lnTo>
                  <a:lnTo>
                    <a:pt x="390" y="33"/>
                  </a:lnTo>
                  <a:lnTo>
                    <a:pt x="390" y="29"/>
                  </a:lnTo>
                  <a:lnTo>
                    <a:pt x="392" y="25"/>
                  </a:lnTo>
                  <a:lnTo>
                    <a:pt x="394" y="23"/>
                  </a:lnTo>
                  <a:lnTo>
                    <a:pt x="398" y="21"/>
                  </a:lnTo>
                  <a:lnTo>
                    <a:pt x="450" y="7"/>
                  </a:lnTo>
                  <a:lnTo>
                    <a:pt x="454" y="7"/>
                  </a:lnTo>
                  <a:lnTo>
                    <a:pt x="458" y="9"/>
                  </a:lnTo>
                  <a:lnTo>
                    <a:pt x="462" y="11"/>
                  </a:lnTo>
                  <a:lnTo>
                    <a:pt x="464" y="15"/>
                  </a:lnTo>
                  <a:lnTo>
                    <a:pt x="505" y="101"/>
                  </a:lnTo>
                  <a:lnTo>
                    <a:pt x="549" y="99"/>
                  </a:lnTo>
                  <a:lnTo>
                    <a:pt x="578" y="7"/>
                  </a:lnTo>
                  <a:lnTo>
                    <a:pt x="580" y="4"/>
                  </a:lnTo>
                  <a:lnTo>
                    <a:pt x="582" y="2"/>
                  </a:lnTo>
                  <a:lnTo>
                    <a:pt x="586" y="0"/>
                  </a:lnTo>
                  <a:lnTo>
                    <a:pt x="590" y="0"/>
                  </a:lnTo>
                  <a:close/>
                </a:path>
              </a:pathLst>
            </a:custGeom>
            <a:solidFill>
              <a:srgbClr val="324C64"/>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33" name="Freeform 35">
              <a:extLst>
                <a:ext uri="{FF2B5EF4-FFF2-40B4-BE49-F238E27FC236}">
                  <a16:creationId xmlns:a16="http://schemas.microsoft.com/office/drawing/2014/main" xmlns:mc="http://schemas.openxmlformats.org/markup-compatibility/2006" xmlns:p14="http://schemas.microsoft.com/office/powerpoint/2010/main" xmlns="" id="{BBD886B1-F9F1-4758-ABF5-E62B7B5219EF}"/>
                </a:ext>
              </a:extLst>
            </p:cNvPr>
            <p:cNvSpPr>
              <a:spLocks/>
            </p:cNvSpPr>
            <p:nvPr/>
          </p:nvSpPr>
          <p:spPr bwMode="auto">
            <a:xfrm>
              <a:off x="5046266" y="3217846"/>
              <a:ext cx="440531" cy="441722"/>
            </a:xfrm>
            <a:custGeom>
              <a:avLst/>
              <a:gdLst>
                <a:gd name="T0" fmla="*/ 342 w 740"/>
                <a:gd name="T1" fmla="*/ 0 h 742"/>
                <a:gd name="T2" fmla="*/ 400 w 740"/>
                <a:gd name="T3" fmla="*/ 0 h 742"/>
                <a:gd name="T4" fmla="*/ 458 w 740"/>
                <a:gd name="T5" fmla="*/ 10 h 742"/>
                <a:gd name="T6" fmla="*/ 513 w 740"/>
                <a:gd name="T7" fmla="*/ 27 h 742"/>
                <a:gd name="T8" fmla="*/ 563 w 740"/>
                <a:gd name="T9" fmla="*/ 52 h 742"/>
                <a:gd name="T10" fmla="*/ 610 w 740"/>
                <a:gd name="T11" fmla="*/ 85 h 742"/>
                <a:gd name="T12" fmla="*/ 650 w 740"/>
                <a:gd name="T13" fmla="*/ 126 h 742"/>
                <a:gd name="T14" fmla="*/ 685 w 740"/>
                <a:gd name="T15" fmla="*/ 173 h 742"/>
                <a:gd name="T16" fmla="*/ 713 w 740"/>
                <a:gd name="T17" fmla="*/ 225 h 742"/>
                <a:gd name="T18" fmla="*/ 730 w 740"/>
                <a:gd name="T19" fmla="*/ 282 h 742"/>
                <a:gd name="T20" fmla="*/ 740 w 740"/>
                <a:gd name="T21" fmla="*/ 342 h 742"/>
                <a:gd name="T22" fmla="*/ 740 w 740"/>
                <a:gd name="T23" fmla="*/ 402 h 742"/>
                <a:gd name="T24" fmla="*/ 732 w 740"/>
                <a:gd name="T25" fmla="*/ 458 h 742"/>
                <a:gd name="T26" fmla="*/ 713 w 740"/>
                <a:gd name="T27" fmla="*/ 513 h 742"/>
                <a:gd name="T28" fmla="*/ 687 w 740"/>
                <a:gd name="T29" fmla="*/ 563 h 742"/>
                <a:gd name="T30" fmla="*/ 654 w 740"/>
                <a:gd name="T31" fmla="*/ 610 h 742"/>
                <a:gd name="T32" fmla="*/ 614 w 740"/>
                <a:gd name="T33" fmla="*/ 650 h 742"/>
                <a:gd name="T34" fmla="*/ 567 w 740"/>
                <a:gd name="T35" fmla="*/ 685 h 742"/>
                <a:gd name="T36" fmla="*/ 515 w 740"/>
                <a:gd name="T37" fmla="*/ 712 h 742"/>
                <a:gd name="T38" fmla="*/ 458 w 740"/>
                <a:gd name="T39" fmla="*/ 732 h 742"/>
                <a:gd name="T40" fmla="*/ 398 w 740"/>
                <a:gd name="T41" fmla="*/ 742 h 742"/>
                <a:gd name="T42" fmla="*/ 340 w 740"/>
                <a:gd name="T43" fmla="*/ 742 h 742"/>
                <a:gd name="T44" fmla="*/ 282 w 740"/>
                <a:gd name="T45" fmla="*/ 732 h 742"/>
                <a:gd name="T46" fmla="*/ 227 w 740"/>
                <a:gd name="T47" fmla="*/ 714 h 742"/>
                <a:gd name="T48" fmla="*/ 177 w 740"/>
                <a:gd name="T49" fmla="*/ 687 h 742"/>
                <a:gd name="T50" fmla="*/ 130 w 740"/>
                <a:gd name="T51" fmla="*/ 654 h 742"/>
                <a:gd name="T52" fmla="*/ 90 w 740"/>
                <a:gd name="T53" fmla="*/ 615 h 742"/>
                <a:gd name="T54" fmla="*/ 55 w 740"/>
                <a:gd name="T55" fmla="*/ 569 h 742"/>
                <a:gd name="T56" fmla="*/ 28 w 740"/>
                <a:gd name="T57" fmla="*/ 516 h 742"/>
                <a:gd name="T58" fmla="*/ 10 w 740"/>
                <a:gd name="T59" fmla="*/ 458 h 742"/>
                <a:gd name="T60" fmla="*/ 0 w 740"/>
                <a:gd name="T61" fmla="*/ 398 h 742"/>
                <a:gd name="T62" fmla="*/ 0 w 740"/>
                <a:gd name="T63" fmla="*/ 340 h 742"/>
                <a:gd name="T64" fmla="*/ 8 w 740"/>
                <a:gd name="T65" fmla="*/ 283 h 742"/>
                <a:gd name="T66" fmla="*/ 28 w 740"/>
                <a:gd name="T67" fmla="*/ 229 h 742"/>
                <a:gd name="T68" fmla="*/ 53 w 740"/>
                <a:gd name="T69" fmla="*/ 177 h 742"/>
                <a:gd name="T70" fmla="*/ 86 w 740"/>
                <a:gd name="T71" fmla="*/ 132 h 742"/>
                <a:gd name="T72" fmla="*/ 127 w 740"/>
                <a:gd name="T73" fmla="*/ 89 h 742"/>
                <a:gd name="T74" fmla="*/ 173 w 740"/>
                <a:gd name="T75" fmla="*/ 56 h 742"/>
                <a:gd name="T76" fmla="*/ 226 w 740"/>
                <a:gd name="T77" fmla="*/ 29 h 742"/>
                <a:gd name="T78" fmla="*/ 282 w 740"/>
                <a:gd name="T79" fmla="*/ 10 h 742"/>
                <a:gd name="T80" fmla="*/ 342 w 740"/>
                <a:gd name="T81"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0" h="742">
                  <a:moveTo>
                    <a:pt x="342" y="0"/>
                  </a:moveTo>
                  <a:lnTo>
                    <a:pt x="400" y="0"/>
                  </a:lnTo>
                  <a:lnTo>
                    <a:pt x="458" y="10"/>
                  </a:lnTo>
                  <a:lnTo>
                    <a:pt x="513" y="27"/>
                  </a:lnTo>
                  <a:lnTo>
                    <a:pt x="563" y="52"/>
                  </a:lnTo>
                  <a:lnTo>
                    <a:pt x="610" y="85"/>
                  </a:lnTo>
                  <a:lnTo>
                    <a:pt x="650" y="126"/>
                  </a:lnTo>
                  <a:lnTo>
                    <a:pt x="685" y="173"/>
                  </a:lnTo>
                  <a:lnTo>
                    <a:pt x="713" y="225"/>
                  </a:lnTo>
                  <a:lnTo>
                    <a:pt x="730" y="282"/>
                  </a:lnTo>
                  <a:lnTo>
                    <a:pt x="740" y="342"/>
                  </a:lnTo>
                  <a:lnTo>
                    <a:pt x="740" y="402"/>
                  </a:lnTo>
                  <a:lnTo>
                    <a:pt x="732" y="458"/>
                  </a:lnTo>
                  <a:lnTo>
                    <a:pt x="713" y="513"/>
                  </a:lnTo>
                  <a:lnTo>
                    <a:pt x="687" y="563"/>
                  </a:lnTo>
                  <a:lnTo>
                    <a:pt x="654" y="610"/>
                  </a:lnTo>
                  <a:lnTo>
                    <a:pt x="614" y="650"/>
                  </a:lnTo>
                  <a:lnTo>
                    <a:pt x="567" y="685"/>
                  </a:lnTo>
                  <a:lnTo>
                    <a:pt x="515" y="712"/>
                  </a:lnTo>
                  <a:lnTo>
                    <a:pt x="458" y="732"/>
                  </a:lnTo>
                  <a:lnTo>
                    <a:pt x="398" y="742"/>
                  </a:lnTo>
                  <a:lnTo>
                    <a:pt x="340" y="742"/>
                  </a:lnTo>
                  <a:lnTo>
                    <a:pt x="282" y="732"/>
                  </a:lnTo>
                  <a:lnTo>
                    <a:pt x="227" y="714"/>
                  </a:lnTo>
                  <a:lnTo>
                    <a:pt x="177" y="687"/>
                  </a:lnTo>
                  <a:lnTo>
                    <a:pt x="130" y="654"/>
                  </a:lnTo>
                  <a:lnTo>
                    <a:pt x="90" y="615"/>
                  </a:lnTo>
                  <a:lnTo>
                    <a:pt x="55" y="569"/>
                  </a:lnTo>
                  <a:lnTo>
                    <a:pt x="28" y="516"/>
                  </a:lnTo>
                  <a:lnTo>
                    <a:pt x="10" y="458"/>
                  </a:lnTo>
                  <a:lnTo>
                    <a:pt x="0" y="398"/>
                  </a:lnTo>
                  <a:lnTo>
                    <a:pt x="0" y="340"/>
                  </a:lnTo>
                  <a:lnTo>
                    <a:pt x="8" y="283"/>
                  </a:lnTo>
                  <a:lnTo>
                    <a:pt x="28" y="229"/>
                  </a:lnTo>
                  <a:lnTo>
                    <a:pt x="53" y="177"/>
                  </a:lnTo>
                  <a:lnTo>
                    <a:pt x="86" y="132"/>
                  </a:lnTo>
                  <a:lnTo>
                    <a:pt x="127" y="89"/>
                  </a:lnTo>
                  <a:lnTo>
                    <a:pt x="173" y="56"/>
                  </a:lnTo>
                  <a:lnTo>
                    <a:pt x="226" y="29"/>
                  </a:lnTo>
                  <a:lnTo>
                    <a:pt x="282" y="10"/>
                  </a:lnTo>
                  <a:lnTo>
                    <a:pt x="342" y="0"/>
                  </a:lnTo>
                  <a:close/>
                </a:path>
              </a:pathLst>
            </a:custGeom>
            <a:solidFill>
              <a:srgbClr val="324C64"/>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34" name="Freeform 36">
              <a:extLst>
                <a:ext uri="{FF2B5EF4-FFF2-40B4-BE49-F238E27FC236}">
                  <a16:creationId xmlns:a16="http://schemas.microsoft.com/office/drawing/2014/main" xmlns:mc="http://schemas.openxmlformats.org/markup-compatibility/2006" xmlns:p14="http://schemas.microsoft.com/office/powerpoint/2010/main" xmlns="" id="{1B07755C-BBE4-43F8-9E79-74D73CAA8E18}"/>
                </a:ext>
              </a:extLst>
            </p:cNvPr>
            <p:cNvSpPr>
              <a:spLocks/>
            </p:cNvSpPr>
            <p:nvPr/>
          </p:nvSpPr>
          <p:spPr bwMode="auto">
            <a:xfrm>
              <a:off x="5071270" y="3242849"/>
              <a:ext cx="390525" cy="390525"/>
            </a:xfrm>
            <a:custGeom>
              <a:avLst/>
              <a:gdLst>
                <a:gd name="T0" fmla="*/ 353 w 656"/>
                <a:gd name="T1" fmla="*/ 0 h 656"/>
                <a:gd name="T2" fmla="*/ 404 w 656"/>
                <a:gd name="T3" fmla="*/ 8 h 656"/>
                <a:gd name="T4" fmla="*/ 452 w 656"/>
                <a:gd name="T5" fmla="*/ 23 h 656"/>
                <a:gd name="T6" fmla="*/ 499 w 656"/>
                <a:gd name="T7" fmla="*/ 44 h 656"/>
                <a:gd name="T8" fmla="*/ 540 w 656"/>
                <a:gd name="T9" fmla="*/ 75 h 656"/>
                <a:gd name="T10" fmla="*/ 577 w 656"/>
                <a:gd name="T11" fmla="*/ 110 h 656"/>
                <a:gd name="T12" fmla="*/ 608 w 656"/>
                <a:gd name="T13" fmla="*/ 151 h 656"/>
                <a:gd name="T14" fmla="*/ 631 w 656"/>
                <a:gd name="T15" fmla="*/ 198 h 656"/>
                <a:gd name="T16" fmla="*/ 648 w 656"/>
                <a:gd name="T17" fmla="*/ 250 h 656"/>
                <a:gd name="T18" fmla="*/ 656 w 656"/>
                <a:gd name="T19" fmla="*/ 301 h 656"/>
                <a:gd name="T20" fmla="*/ 656 w 656"/>
                <a:gd name="T21" fmla="*/ 353 h 656"/>
                <a:gd name="T22" fmla="*/ 648 w 656"/>
                <a:gd name="T23" fmla="*/ 402 h 656"/>
                <a:gd name="T24" fmla="*/ 631 w 656"/>
                <a:gd name="T25" fmla="*/ 450 h 656"/>
                <a:gd name="T26" fmla="*/ 609 w 656"/>
                <a:gd name="T27" fmla="*/ 497 h 656"/>
                <a:gd name="T28" fmla="*/ 580 w 656"/>
                <a:gd name="T29" fmla="*/ 537 h 656"/>
                <a:gd name="T30" fmla="*/ 544 w 656"/>
                <a:gd name="T31" fmla="*/ 574 h 656"/>
                <a:gd name="T32" fmla="*/ 503 w 656"/>
                <a:gd name="T33" fmla="*/ 605 h 656"/>
                <a:gd name="T34" fmla="*/ 458 w 656"/>
                <a:gd name="T35" fmla="*/ 631 h 656"/>
                <a:gd name="T36" fmla="*/ 406 w 656"/>
                <a:gd name="T37" fmla="*/ 646 h 656"/>
                <a:gd name="T38" fmla="*/ 348 w 656"/>
                <a:gd name="T39" fmla="*/ 656 h 656"/>
                <a:gd name="T40" fmla="*/ 291 w 656"/>
                <a:gd name="T41" fmla="*/ 654 h 656"/>
                <a:gd name="T42" fmla="*/ 235 w 656"/>
                <a:gd name="T43" fmla="*/ 642 h 656"/>
                <a:gd name="T44" fmla="*/ 183 w 656"/>
                <a:gd name="T45" fmla="*/ 623 h 656"/>
                <a:gd name="T46" fmla="*/ 134 w 656"/>
                <a:gd name="T47" fmla="*/ 594 h 656"/>
                <a:gd name="T48" fmla="*/ 93 w 656"/>
                <a:gd name="T49" fmla="*/ 557 h 656"/>
                <a:gd name="T50" fmla="*/ 56 w 656"/>
                <a:gd name="T51" fmla="*/ 512 h 656"/>
                <a:gd name="T52" fmla="*/ 29 w 656"/>
                <a:gd name="T53" fmla="*/ 462 h 656"/>
                <a:gd name="T54" fmla="*/ 10 w 656"/>
                <a:gd name="T55" fmla="*/ 405 h 656"/>
                <a:gd name="T56" fmla="*/ 0 w 656"/>
                <a:gd name="T57" fmla="*/ 347 h 656"/>
                <a:gd name="T58" fmla="*/ 2 w 656"/>
                <a:gd name="T59" fmla="*/ 289 h 656"/>
                <a:gd name="T60" fmla="*/ 14 w 656"/>
                <a:gd name="T61" fmla="*/ 235 h 656"/>
                <a:gd name="T62" fmla="*/ 33 w 656"/>
                <a:gd name="T63" fmla="*/ 182 h 656"/>
                <a:gd name="T64" fmla="*/ 62 w 656"/>
                <a:gd name="T65" fmla="*/ 136 h 656"/>
                <a:gd name="T66" fmla="*/ 99 w 656"/>
                <a:gd name="T67" fmla="*/ 93 h 656"/>
                <a:gd name="T68" fmla="*/ 142 w 656"/>
                <a:gd name="T69" fmla="*/ 56 h 656"/>
                <a:gd name="T70" fmla="*/ 192 w 656"/>
                <a:gd name="T71" fmla="*/ 29 h 656"/>
                <a:gd name="T72" fmla="*/ 249 w 656"/>
                <a:gd name="T73" fmla="*/ 9 h 656"/>
                <a:gd name="T74" fmla="*/ 301 w 656"/>
                <a:gd name="T75" fmla="*/ 0 h 656"/>
                <a:gd name="T76" fmla="*/ 353 w 656"/>
                <a:gd name="T77"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6" h="656">
                  <a:moveTo>
                    <a:pt x="353" y="0"/>
                  </a:moveTo>
                  <a:lnTo>
                    <a:pt x="404" y="8"/>
                  </a:lnTo>
                  <a:lnTo>
                    <a:pt x="452" y="23"/>
                  </a:lnTo>
                  <a:lnTo>
                    <a:pt x="499" y="44"/>
                  </a:lnTo>
                  <a:lnTo>
                    <a:pt x="540" y="75"/>
                  </a:lnTo>
                  <a:lnTo>
                    <a:pt x="577" y="110"/>
                  </a:lnTo>
                  <a:lnTo>
                    <a:pt x="608" y="151"/>
                  </a:lnTo>
                  <a:lnTo>
                    <a:pt x="631" y="198"/>
                  </a:lnTo>
                  <a:lnTo>
                    <a:pt x="648" y="250"/>
                  </a:lnTo>
                  <a:lnTo>
                    <a:pt x="656" y="301"/>
                  </a:lnTo>
                  <a:lnTo>
                    <a:pt x="656" y="353"/>
                  </a:lnTo>
                  <a:lnTo>
                    <a:pt x="648" y="402"/>
                  </a:lnTo>
                  <a:lnTo>
                    <a:pt x="631" y="450"/>
                  </a:lnTo>
                  <a:lnTo>
                    <a:pt x="609" y="497"/>
                  </a:lnTo>
                  <a:lnTo>
                    <a:pt x="580" y="537"/>
                  </a:lnTo>
                  <a:lnTo>
                    <a:pt x="544" y="574"/>
                  </a:lnTo>
                  <a:lnTo>
                    <a:pt x="503" y="605"/>
                  </a:lnTo>
                  <a:lnTo>
                    <a:pt x="458" y="631"/>
                  </a:lnTo>
                  <a:lnTo>
                    <a:pt x="406" y="646"/>
                  </a:lnTo>
                  <a:lnTo>
                    <a:pt x="348" y="656"/>
                  </a:lnTo>
                  <a:lnTo>
                    <a:pt x="291" y="654"/>
                  </a:lnTo>
                  <a:lnTo>
                    <a:pt x="235" y="642"/>
                  </a:lnTo>
                  <a:lnTo>
                    <a:pt x="183" y="623"/>
                  </a:lnTo>
                  <a:lnTo>
                    <a:pt x="134" y="594"/>
                  </a:lnTo>
                  <a:lnTo>
                    <a:pt x="93" y="557"/>
                  </a:lnTo>
                  <a:lnTo>
                    <a:pt x="56" y="512"/>
                  </a:lnTo>
                  <a:lnTo>
                    <a:pt x="29" y="462"/>
                  </a:lnTo>
                  <a:lnTo>
                    <a:pt x="10" y="405"/>
                  </a:lnTo>
                  <a:lnTo>
                    <a:pt x="0" y="347"/>
                  </a:lnTo>
                  <a:lnTo>
                    <a:pt x="2" y="289"/>
                  </a:lnTo>
                  <a:lnTo>
                    <a:pt x="14" y="235"/>
                  </a:lnTo>
                  <a:lnTo>
                    <a:pt x="33" y="182"/>
                  </a:lnTo>
                  <a:lnTo>
                    <a:pt x="62" y="136"/>
                  </a:lnTo>
                  <a:lnTo>
                    <a:pt x="99" y="93"/>
                  </a:lnTo>
                  <a:lnTo>
                    <a:pt x="142" y="56"/>
                  </a:lnTo>
                  <a:lnTo>
                    <a:pt x="192" y="29"/>
                  </a:lnTo>
                  <a:lnTo>
                    <a:pt x="249" y="9"/>
                  </a:lnTo>
                  <a:lnTo>
                    <a:pt x="301" y="0"/>
                  </a:lnTo>
                  <a:lnTo>
                    <a:pt x="353" y="0"/>
                  </a:lnTo>
                  <a:close/>
                </a:path>
              </a:pathLst>
            </a:custGeom>
            <a:solidFill>
              <a:srgbClr val="324C64"/>
            </a:solidFill>
            <a:ln w="25400" cap="flat" cmpd="sng" algn="ctr">
              <a:solidFill>
                <a:sysClr val="window" lastClr="FFFFFF"/>
              </a:solid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r>
                <a:rPr lang="en-US" altLang="zh-CN" sz="2000" b="1" kern="0" dirty="0">
                  <a:solidFill>
                    <a:schemeClr val="bg1"/>
                  </a:solidFill>
                  <a:cs typeface="+mn-ea"/>
                  <a:sym typeface="+mn-lt"/>
                </a:rPr>
                <a:t>3</a:t>
              </a:r>
              <a:endParaRPr lang="zh-CN" altLang="en-US" sz="2000" b="1" kern="0" dirty="0">
                <a:solidFill>
                  <a:schemeClr val="bg1"/>
                </a:solidFill>
                <a:cs typeface="+mn-ea"/>
                <a:sym typeface="+mn-lt"/>
              </a:endParaRPr>
            </a:p>
          </p:txBody>
        </p:sp>
      </p:grpSp>
      <p:grpSp>
        <p:nvGrpSpPr>
          <p:cNvPr id="6" name="组合 5">
            <a:extLst>
              <a:ext uri="{FF2B5EF4-FFF2-40B4-BE49-F238E27FC236}">
                <a16:creationId xmlns:a16="http://schemas.microsoft.com/office/drawing/2014/main" xmlns:mc="http://schemas.openxmlformats.org/markup-compatibility/2006" xmlns:p14="http://schemas.microsoft.com/office/powerpoint/2010/main" xmlns="" id="{83A488FC-A51C-4E14-9CF2-01DFD1FD42CE}"/>
              </a:ext>
            </a:extLst>
          </p:cNvPr>
          <p:cNvGrpSpPr/>
          <p:nvPr/>
        </p:nvGrpSpPr>
        <p:grpSpPr>
          <a:xfrm>
            <a:off x="3518694" y="3163491"/>
            <a:ext cx="1016794" cy="1638300"/>
            <a:chOff x="3518694" y="3163491"/>
            <a:chExt cx="1016794" cy="1638300"/>
          </a:xfrm>
        </p:grpSpPr>
        <p:sp>
          <p:nvSpPr>
            <p:cNvPr id="36" name="Freeform 20">
              <a:extLst>
                <a:ext uri="{FF2B5EF4-FFF2-40B4-BE49-F238E27FC236}">
                  <a16:creationId xmlns:a16="http://schemas.microsoft.com/office/drawing/2014/main" xmlns:mc="http://schemas.openxmlformats.org/markup-compatibility/2006" xmlns:p14="http://schemas.microsoft.com/office/powerpoint/2010/main" xmlns="" id="{1DAD1224-CC70-41FE-9D6E-14DEF87413FC}"/>
                </a:ext>
              </a:extLst>
            </p:cNvPr>
            <p:cNvSpPr>
              <a:spLocks/>
            </p:cNvSpPr>
            <p:nvPr/>
          </p:nvSpPr>
          <p:spPr bwMode="auto">
            <a:xfrm>
              <a:off x="3518694" y="3163491"/>
              <a:ext cx="1016794" cy="840581"/>
            </a:xfrm>
            <a:custGeom>
              <a:avLst/>
              <a:gdLst>
                <a:gd name="T0" fmla="*/ 1708 w 1708"/>
                <a:gd name="T1" fmla="*/ 0 h 1414"/>
                <a:gd name="T2" fmla="*/ 1708 w 1708"/>
                <a:gd name="T3" fmla="*/ 897 h 1414"/>
                <a:gd name="T4" fmla="*/ 1073 w 1708"/>
                <a:gd name="T5" fmla="*/ 1414 h 1414"/>
                <a:gd name="T6" fmla="*/ 0 w 1708"/>
                <a:gd name="T7" fmla="*/ 1390 h 1414"/>
                <a:gd name="T8" fmla="*/ 636 w 1708"/>
                <a:gd name="T9" fmla="*/ 872 h 1414"/>
                <a:gd name="T10" fmla="*/ 1708 w 1708"/>
                <a:gd name="T11" fmla="*/ 0 h 1414"/>
              </a:gdLst>
              <a:ahLst/>
              <a:cxnLst>
                <a:cxn ang="0">
                  <a:pos x="T0" y="T1"/>
                </a:cxn>
                <a:cxn ang="0">
                  <a:pos x="T2" y="T3"/>
                </a:cxn>
                <a:cxn ang="0">
                  <a:pos x="T4" y="T5"/>
                </a:cxn>
                <a:cxn ang="0">
                  <a:pos x="T6" y="T7"/>
                </a:cxn>
                <a:cxn ang="0">
                  <a:pos x="T8" y="T9"/>
                </a:cxn>
                <a:cxn ang="0">
                  <a:pos x="T10" y="T11"/>
                </a:cxn>
              </a:cxnLst>
              <a:rect l="0" t="0" r="r" b="b"/>
              <a:pathLst>
                <a:path w="1708" h="1414">
                  <a:moveTo>
                    <a:pt x="1708" y="0"/>
                  </a:moveTo>
                  <a:lnTo>
                    <a:pt x="1708" y="897"/>
                  </a:lnTo>
                  <a:lnTo>
                    <a:pt x="1073" y="1414"/>
                  </a:lnTo>
                  <a:lnTo>
                    <a:pt x="0" y="1390"/>
                  </a:lnTo>
                  <a:lnTo>
                    <a:pt x="636" y="872"/>
                  </a:lnTo>
                  <a:lnTo>
                    <a:pt x="1708" y="0"/>
                  </a:lnTo>
                  <a:close/>
                </a:path>
              </a:pathLst>
            </a:custGeom>
            <a:solidFill>
              <a:srgbClr val="5487B1"/>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37" name="Freeform 21">
              <a:extLst>
                <a:ext uri="{FF2B5EF4-FFF2-40B4-BE49-F238E27FC236}">
                  <a16:creationId xmlns:a16="http://schemas.microsoft.com/office/drawing/2014/main" xmlns:mc="http://schemas.openxmlformats.org/markup-compatibility/2006" xmlns:p14="http://schemas.microsoft.com/office/powerpoint/2010/main" xmlns="" id="{4E2B85A8-E1FC-4D94-BEEB-F840C9C2A167}"/>
                </a:ext>
              </a:extLst>
            </p:cNvPr>
            <p:cNvSpPr>
              <a:spLocks/>
            </p:cNvSpPr>
            <p:nvPr/>
          </p:nvSpPr>
          <p:spPr bwMode="auto">
            <a:xfrm>
              <a:off x="3518694" y="3960019"/>
              <a:ext cx="1016794" cy="841772"/>
            </a:xfrm>
            <a:custGeom>
              <a:avLst/>
              <a:gdLst>
                <a:gd name="T0" fmla="*/ 1073 w 1708"/>
                <a:gd name="T1" fmla="*/ 0 h 1413"/>
                <a:gd name="T2" fmla="*/ 1708 w 1708"/>
                <a:gd name="T3" fmla="*/ 516 h 1413"/>
                <a:gd name="T4" fmla="*/ 1708 w 1708"/>
                <a:gd name="T5" fmla="*/ 1413 h 1413"/>
                <a:gd name="T6" fmla="*/ 636 w 1708"/>
                <a:gd name="T7" fmla="*/ 541 h 1413"/>
                <a:gd name="T8" fmla="*/ 0 w 1708"/>
                <a:gd name="T9" fmla="*/ 50 h 1413"/>
                <a:gd name="T10" fmla="*/ 1073 w 1708"/>
                <a:gd name="T11" fmla="*/ 0 h 1413"/>
              </a:gdLst>
              <a:ahLst/>
              <a:cxnLst>
                <a:cxn ang="0">
                  <a:pos x="T0" y="T1"/>
                </a:cxn>
                <a:cxn ang="0">
                  <a:pos x="T2" y="T3"/>
                </a:cxn>
                <a:cxn ang="0">
                  <a:pos x="T4" y="T5"/>
                </a:cxn>
                <a:cxn ang="0">
                  <a:pos x="T6" y="T7"/>
                </a:cxn>
                <a:cxn ang="0">
                  <a:pos x="T8" y="T9"/>
                </a:cxn>
                <a:cxn ang="0">
                  <a:pos x="T10" y="T11"/>
                </a:cxn>
              </a:cxnLst>
              <a:rect l="0" t="0" r="r" b="b"/>
              <a:pathLst>
                <a:path w="1708" h="1413">
                  <a:moveTo>
                    <a:pt x="1073" y="0"/>
                  </a:moveTo>
                  <a:lnTo>
                    <a:pt x="1708" y="516"/>
                  </a:lnTo>
                  <a:lnTo>
                    <a:pt x="1708" y="1413"/>
                  </a:lnTo>
                  <a:lnTo>
                    <a:pt x="636" y="541"/>
                  </a:lnTo>
                  <a:lnTo>
                    <a:pt x="0" y="50"/>
                  </a:lnTo>
                  <a:lnTo>
                    <a:pt x="1073" y="0"/>
                  </a:lnTo>
                  <a:close/>
                </a:path>
              </a:pathLst>
            </a:custGeom>
            <a:solidFill>
              <a:srgbClr val="5487B1"/>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grpSp>
      <p:grpSp>
        <p:nvGrpSpPr>
          <p:cNvPr id="76" name="组合 75">
            <a:extLst>
              <a:ext uri="{FF2B5EF4-FFF2-40B4-BE49-F238E27FC236}">
                <a16:creationId xmlns:a16="http://schemas.microsoft.com/office/drawing/2014/main" xmlns:mc="http://schemas.openxmlformats.org/markup-compatibility/2006" xmlns:p14="http://schemas.microsoft.com/office/powerpoint/2010/main" xmlns="" id="{FC3EAD5F-15F7-4FB6-A22A-04EF826C3203}"/>
              </a:ext>
            </a:extLst>
          </p:cNvPr>
          <p:cNvGrpSpPr/>
          <p:nvPr/>
        </p:nvGrpSpPr>
        <p:grpSpPr>
          <a:xfrm>
            <a:off x="3498453" y="3652838"/>
            <a:ext cx="661988" cy="660797"/>
            <a:chOff x="3498453" y="3652838"/>
            <a:chExt cx="661988" cy="660797"/>
          </a:xfrm>
        </p:grpSpPr>
        <p:sp>
          <p:nvSpPr>
            <p:cNvPr id="39" name="Freeform 37">
              <a:extLst>
                <a:ext uri="{FF2B5EF4-FFF2-40B4-BE49-F238E27FC236}">
                  <a16:creationId xmlns:a16="http://schemas.microsoft.com/office/drawing/2014/main" xmlns:mc="http://schemas.openxmlformats.org/markup-compatibility/2006" xmlns:p14="http://schemas.microsoft.com/office/powerpoint/2010/main" xmlns="" id="{3004D884-52D3-42B8-A821-C4430596C48C}"/>
                </a:ext>
              </a:extLst>
            </p:cNvPr>
            <p:cNvSpPr>
              <a:spLocks/>
            </p:cNvSpPr>
            <p:nvPr/>
          </p:nvSpPr>
          <p:spPr bwMode="auto">
            <a:xfrm>
              <a:off x="3498453" y="3652838"/>
              <a:ext cx="661988" cy="660797"/>
            </a:xfrm>
            <a:custGeom>
              <a:avLst/>
              <a:gdLst>
                <a:gd name="T0" fmla="*/ 650 w 1112"/>
                <a:gd name="T1" fmla="*/ 10 h 1111"/>
                <a:gd name="T2" fmla="*/ 704 w 1112"/>
                <a:gd name="T3" fmla="*/ 125 h 1111"/>
                <a:gd name="T4" fmla="*/ 778 w 1112"/>
                <a:gd name="T5" fmla="*/ 45 h 1111"/>
                <a:gd name="T6" fmla="*/ 833 w 1112"/>
                <a:gd name="T7" fmla="*/ 78 h 1111"/>
                <a:gd name="T8" fmla="*/ 924 w 1112"/>
                <a:gd name="T9" fmla="*/ 150 h 1111"/>
                <a:gd name="T10" fmla="*/ 939 w 1112"/>
                <a:gd name="T11" fmla="*/ 150 h 1111"/>
                <a:gd name="T12" fmla="*/ 978 w 1112"/>
                <a:gd name="T13" fmla="*/ 202 h 1111"/>
                <a:gd name="T14" fmla="*/ 1040 w 1112"/>
                <a:gd name="T15" fmla="*/ 301 h 1111"/>
                <a:gd name="T16" fmla="*/ 1054 w 1112"/>
                <a:gd name="T17" fmla="*/ 305 h 1111"/>
                <a:gd name="T18" fmla="*/ 1071 w 1112"/>
                <a:gd name="T19" fmla="*/ 369 h 1111"/>
                <a:gd name="T20" fmla="*/ 1102 w 1112"/>
                <a:gd name="T21" fmla="*/ 482 h 1111"/>
                <a:gd name="T22" fmla="*/ 1112 w 1112"/>
                <a:gd name="T23" fmla="*/ 546 h 1111"/>
                <a:gd name="T24" fmla="*/ 1102 w 1112"/>
                <a:gd name="T25" fmla="*/ 558 h 1111"/>
                <a:gd name="T26" fmla="*/ 1094 w 1112"/>
                <a:gd name="T27" fmla="*/ 674 h 1111"/>
                <a:gd name="T28" fmla="*/ 1081 w 1112"/>
                <a:gd name="T29" fmla="*/ 736 h 1111"/>
                <a:gd name="T30" fmla="*/ 1069 w 1112"/>
                <a:gd name="T31" fmla="*/ 744 h 1111"/>
                <a:gd name="T32" fmla="*/ 1021 w 1112"/>
                <a:gd name="T33" fmla="*/ 851 h 1111"/>
                <a:gd name="T34" fmla="*/ 988 w 1112"/>
                <a:gd name="T35" fmla="*/ 905 h 1111"/>
                <a:gd name="T36" fmla="*/ 974 w 1112"/>
                <a:gd name="T37" fmla="*/ 909 h 1111"/>
                <a:gd name="T38" fmla="*/ 893 w 1112"/>
                <a:gd name="T39" fmla="*/ 990 h 1111"/>
                <a:gd name="T40" fmla="*/ 842 w 1112"/>
                <a:gd name="T41" fmla="*/ 1033 h 1111"/>
                <a:gd name="T42" fmla="*/ 827 w 1112"/>
                <a:gd name="T43" fmla="*/ 1029 h 1111"/>
                <a:gd name="T44" fmla="*/ 722 w 1112"/>
                <a:gd name="T45" fmla="*/ 1076 h 1111"/>
                <a:gd name="T46" fmla="*/ 716 w 1112"/>
                <a:gd name="T47" fmla="*/ 1088 h 1111"/>
                <a:gd name="T48" fmla="*/ 650 w 1112"/>
                <a:gd name="T49" fmla="*/ 1097 h 1111"/>
                <a:gd name="T50" fmla="*/ 563 w 1112"/>
                <a:gd name="T51" fmla="*/ 1012 h 1111"/>
                <a:gd name="T52" fmla="*/ 528 w 1112"/>
                <a:gd name="T53" fmla="*/ 1109 h 1111"/>
                <a:gd name="T54" fmla="*/ 462 w 1112"/>
                <a:gd name="T55" fmla="*/ 1101 h 1111"/>
                <a:gd name="T56" fmla="*/ 408 w 1112"/>
                <a:gd name="T57" fmla="*/ 987 h 1111"/>
                <a:gd name="T58" fmla="*/ 336 w 1112"/>
                <a:gd name="T59" fmla="*/ 1066 h 1111"/>
                <a:gd name="T60" fmla="*/ 279 w 1112"/>
                <a:gd name="T61" fmla="*/ 1031 h 1111"/>
                <a:gd name="T62" fmla="*/ 188 w 1112"/>
                <a:gd name="T63" fmla="*/ 959 h 1111"/>
                <a:gd name="T64" fmla="*/ 175 w 1112"/>
                <a:gd name="T65" fmla="*/ 959 h 1111"/>
                <a:gd name="T66" fmla="*/ 134 w 1112"/>
                <a:gd name="T67" fmla="*/ 907 h 1111"/>
                <a:gd name="T68" fmla="*/ 72 w 1112"/>
                <a:gd name="T69" fmla="*/ 808 h 1111"/>
                <a:gd name="T70" fmla="*/ 58 w 1112"/>
                <a:gd name="T71" fmla="*/ 804 h 1111"/>
                <a:gd name="T72" fmla="*/ 43 w 1112"/>
                <a:gd name="T73" fmla="*/ 740 h 1111"/>
                <a:gd name="T74" fmla="*/ 12 w 1112"/>
                <a:gd name="T75" fmla="*/ 627 h 1111"/>
                <a:gd name="T76" fmla="*/ 0 w 1112"/>
                <a:gd name="T77" fmla="*/ 563 h 1111"/>
                <a:gd name="T78" fmla="*/ 10 w 1112"/>
                <a:gd name="T79" fmla="*/ 552 h 1111"/>
                <a:gd name="T80" fmla="*/ 19 w 1112"/>
                <a:gd name="T81" fmla="*/ 435 h 1111"/>
                <a:gd name="T82" fmla="*/ 31 w 1112"/>
                <a:gd name="T83" fmla="*/ 373 h 1111"/>
                <a:gd name="T84" fmla="*/ 45 w 1112"/>
                <a:gd name="T85" fmla="*/ 365 h 1111"/>
                <a:gd name="T86" fmla="*/ 93 w 1112"/>
                <a:gd name="T87" fmla="*/ 259 h 1111"/>
                <a:gd name="T88" fmla="*/ 126 w 1112"/>
                <a:gd name="T89" fmla="*/ 204 h 1111"/>
                <a:gd name="T90" fmla="*/ 140 w 1112"/>
                <a:gd name="T91" fmla="*/ 202 h 1111"/>
                <a:gd name="T92" fmla="*/ 221 w 1112"/>
                <a:gd name="T93" fmla="*/ 119 h 1111"/>
                <a:gd name="T94" fmla="*/ 272 w 1112"/>
                <a:gd name="T95" fmla="*/ 78 h 1111"/>
                <a:gd name="T96" fmla="*/ 285 w 1112"/>
                <a:gd name="T97" fmla="*/ 80 h 1111"/>
                <a:gd name="T98" fmla="*/ 390 w 1112"/>
                <a:gd name="T99" fmla="*/ 30 h 1111"/>
                <a:gd name="T100" fmla="*/ 452 w 1112"/>
                <a:gd name="T101" fmla="*/ 8 h 1111"/>
                <a:gd name="T102" fmla="*/ 464 w 1112"/>
                <a:gd name="T103" fmla="*/ 16 h 1111"/>
                <a:gd name="T104" fmla="*/ 580 w 1112"/>
                <a:gd name="T105" fmla="*/ 4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2" h="1111">
                  <a:moveTo>
                    <a:pt x="590" y="0"/>
                  </a:moveTo>
                  <a:lnTo>
                    <a:pt x="644" y="6"/>
                  </a:lnTo>
                  <a:lnTo>
                    <a:pt x="648" y="6"/>
                  </a:lnTo>
                  <a:lnTo>
                    <a:pt x="650" y="10"/>
                  </a:lnTo>
                  <a:lnTo>
                    <a:pt x="652" y="12"/>
                  </a:lnTo>
                  <a:lnTo>
                    <a:pt x="654" y="16"/>
                  </a:lnTo>
                  <a:lnTo>
                    <a:pt x="662" y="111"/>
                  </a:lnTo>
                  <a:lnTo>
                    <a:pt x="704" y="125"/>
                  </a:lnTo>
                  <a:lnTo>
                    <a:pt x="763" y="49"/>
                  </a:lnTo>
                  <a:lnTo>
                    <a:pt x="767" y="45"/>
                  </a:lnTo>
                  <a:lnTo>
                    <a:pt x="772" y="43"/>
                  </a:lnTo>
                  <a:lnTo>
                    <a:pt x="778" y="45"/>
                  </a:lnTo>
                  <a:lnTo>
                    <a:pt x="827" y="68"/>
                  </a:lnTo>
                  <a:lnTo>
                    <a:pt x="831" y="72"/>
                  </a:lnTo>
                  <a:lnTo>
                    <a:pt x="833" y="74"/>
                  </a:lnTo>
                  <a:lnTo>
                    <a:pt x="833" y="78"/>
                  </a:lnTo>
                  <a:lnTo>
                    <a:pt x="831" y="82"/>
                  </a:lnTo>
                  <a:lnTo>
                    <a:pt x="807" y="175"/>
                  </a:lnTo>
                  <a:lnTo>
                    <a:pt x="844" y="200"/>
                  </a:lnTo>
                  <a:lnTo>
                    <a:pt x="924" y="150"/>
                  </a:lnTo>
                  <a:lnTo>
                    <a:pt x="928" y="148"/>
                  </a:lnTo>
                  <a:lnTo>
                    <a:pt x="931" y="148"/>
                  </a:lnTo>
                  <a:lnTo>
                    <a:pt x="935" y="148"/>
                  </a:lnTo>
                  <a:lnTo>
                    <a:pt x="939" y="150"/>
                  </a:lnTo>
                  <a:lnTo>
                    <a:pt x="976" y="191"/>
                  </a:lnTo>
                  <a:lnTo>
                    <a:pt x="978" y="195"/>
                  </a:lnTo>
                  <a:lnTo>
                    <a:pt x="980" y="198"/>
                  </a:lnTo>
                  <a:lnTo>
                    <a:pt x="978" y="202"/>
                  </a:lnTo>
                  <a:lnTo>
                    <a:pt x="976" y="206"/>
                  </a:lnTo>
                  <a:lnTo>
                    <a:pt x="922" y="284"/>
                  </a:lnTo>
                  <a:lnTo>
                    <a:pt x="947" y="321"/>
                  </a:lnTo>
                  <a:lnTo>
                    <a:pt x="1040" y="301"/>
                  </a:lnTo>
                  <a:lnTo>
                    <a:pt x="1044" y="299"/>
                  </a:lnTo>
                  <a:lnTo>
                    <a:pt x="1048" y="301"/>
                  </a:lnTo>
                  <a:lnTo>
                    <a:pt x="1052" y="303"/>
                  </a:lnTo>
                  <a:lnTo>
                    <a:pt x="1054" y="305"/>
                  </a:lnTo>
                  <a:lnTo>
                    <a:pt x="1075" y="356"/>
                  </a:lnTo>
                  <a:lnTo>
                    <a:pt x="1077" y="362"/>
                  </a:lnTo>
                  <a:lnTo>
                    <a:pt x="1075" y="365"/>
                  </a:lnTo>
                  <a:lnTo>
                    <a:pt x="1071" y="369"/>
                  </a:lnTo>
                  <a:lnTo>
                    <a:pt x="994" y="426"/>
                  </a:lnTo>
                  <a:lnTo>
                    <a:pt x="1003" y="468"/>
                  </a:lnTo>
                  <a:lnTo>
                    <a:pt x="1098" y="482"/>
                  </a:lnTo>
                  <a:lnTo>
                    <a:pt x="1102" y="482"/>
                  </a:lnTo>
                  <a:lnTo>
                    <a:pt x="1106" y="484"/>
                  </a:lnTo>
                  <a:lnTo>
                    <a:pt x="1108" y="488"/>
                  </a:lnTo>
                  <a:lnTo>
                    <a:pt x="1108" y="492"/>
                  </a:lnTo>
                  <a:lnTo>
                    <a:pt x="1112" y="546"/>
                  </a:lnTo>
                  <a:lnTo>
                    <a:pt x="1112" y="550"/>
                  </a:lnTo>
                  <a:lnTo>
                    <a:pt x="1110" y="554"/>
                  </a:lnTo>
                  <a:lnTo>
                    <a:pt x="1106" y="556"/>
                  </a:lnTo>
                  <a:lnTo>
                    <a:pt x="1102" y="558"/>
                  </a:lnTo>
                  <a:lnTo>
                    <a:pt x="1011" y="583"/>
                  </a:lnTo>
                  <a:lnTo>
                    <a:pt x="1007" y="627"/>
                  </a:lnTo>
                  <a:lnTo>
                    <a:pt x="1091" y="672"/>
                  </a:lnTo>
                  <a:lnTo>
                    <a:pt x="1094" y="674"/>
                  </a:lnTo>
                  <a:lnTo>
                    <a:pt x="1096" y="676"/>
                  </a:lnTo>
                  <a:lnTo>
                    <a:pt x="1098" y="680"/>
                  </a:lnTo>
                  <a:lnTo>
                    <a:pt x="1096" y="684"/>
                  </a:lnTo>
                  <a:lnTo>
                    <a:pt x="1081" y="736"/>
                  </a:lnTo>
                  <a:lnTo>
                    <a:pt x="1079" y="740"/>
                  </a:lnTo>
                  <a:lnTo>
                    <a:pt x="1077" y="742"/>
                  </a:lnTo>
                  <a:lnTo>
                    <a:pt x="1073" y="744"/>
                  </a:lnTo>
                  <a:lnTo>
                    <a:pt x="1069" y="744"/>
                  </a:lnTo>
                  <a:lnTo>
                    <a:pt x="974" y="736"/>
                  </a:lnTo>
                  <a:lnTo>
                    <a:pt x="955" y="777"/>
                  </a:lnTo>
                  <a:lnTo>
                    <a:pt x="1019" y="847"/>
                  </a:lnTo>
                  <a:lnTo>
                    <a:pt x="1021" y="851"/>
                  </a:lnTo>
                  <a:lnTo>
                    <a:pt x="1023" y="855"/>
                  </a:lnTo>
                  <a:lnTo>
                    <a:pt x="1023" y="858"/>
                  </a:lnTo>
                  <a:lnTo>
                    <a:pt x="1021" y="860"/>
                  </a:lnTo>
                  <a:lnTo>
                    <a:pt x="988" y="905"/>
                  </a:lnTo>
                  <a:lnTo>
                    <a:pt x="986" y="909"/>
                  </a:lnTo>
                  <a:lnTo>
                    <a:pt x="982" y="909"/>
                  </a:lnTo>
                  <a:lnTo>
                    <a:pt x="978" y="909"/>
                  </a:lnTo>
                  <a:lnTo>
                    <a:pt x="974" y="909"/>
                  </a:lnTo>
                  <a:lnTo>
                    <a:pt x="887" y="868"/>
                  </a:lnTo>
                  <a:lnTo>
                    <a:pt x="856" y="899"/>
                  </a:lnTo>
                  <a:lnTo>
                    <a:pt x="891" y="987"/>
                  </a:lnTo>
                  <a:lnTo>
                    <a:pt x="893" y="990"/>
                  </a:lnTo>
                  <a:lnTo>
                    <a:pt x="893" y="994"/>
                  </a:lnTo>
                  <a:lnTo>
                    <a:pt x="891" y="998"/>
                  </a:lnTo>
                  <a:lnTo>
                    <a:pt x="889" y="1002"/>
                  </a:lnTo>
                  <a:lnTo>
                    <a:pt x="842" y="1033"/>
                  </a:lnTo>
                  <a:lnTo>
                    <a:pt x="838" y="1033"/>
                  </a:lnTo>
                  <a:lnTo>
                    <a:pt x="834" y="1033"/>
                  </a:lnTo>
                  <a:lnTo>
                    <a:pt x="831" y="1031"/>
                  </a:lnTo>
                  <a:lnTo>
                    <a:pt x="827" y="1029"/>
                  </a:lnTo>
                  <a:lnTo>
                    <a:pt x="761" y="963"/>
                  </a:lnTo>
                  <a:lnTo>
                    <a:pt x="739" y="973"/>
                  </a:lnTo>
                  <a:lnTo>
                    <a:pt x="720" y="981"/>
                  </a:lnTo>
                  <a:lnTo>
                    <a:pt x="722" y="1076"/>
                  </a:lnTo>
                  <a:lnTo>
                    <a:pt x="722" y="1080"/>
                  </a:lnTo>
                  <a:lnTo>
                    <a:pt x="722" y="1084"/>
                  </a:lnTo>
                  <a:lnTo>
                    <a:pt x="718" y="1086"/>
                  </a:lnTo>
                  <a:lnTo>
                    <a:pt x="716" y="1088"/>
                  </a:lnTo>
                  <a:lnTo>
                    <a:pt x="662" y="1101"/>
                  </a:lnTo>
                  <a:lnTo>
                    <a:pt x="658" y="1101"/>
                  </a:lnTo>
                  <a:lnTo>
                    <a:pt x="654" y="1099"/>
                  </a:lnTo>
                  <a:lnTo>
                    <a:pt x="650" y="1097"/>
                  </a:lnTo>
                  <a:lnTo>
                    <a:pt x="648" y="1093"/>
                  </a:lnTo>
                  <a:lnTo>
                    <a:pt x="607" y="1008"/>
                  </a:lnTo>
                  <a:lnTo>
                    <a:pt x="586" y="1010"/>
                  </a:lnTo>
                  <a:lnTo>
                    <a:pt x="563" y="1012"/>
                  </a:lnTo>
                  <a:lnTo>
                    <a:pt x="534" y="1101"/>
                  </a:lnTo>
                  <a:lnTo>
                    <a:pt x="532" y="1105"/>
                  </a:lnTo>
                  <a:lnTo>
                    <a:pt x="530" y="1107"/>
                  </a:lnTo>
                  <a:lnTo>
                    <a:pt x="528" y="1109"/>
                  </a:lnTo>
                  <a:lnTo>
                    <a:pt x="524" y="1111"/>
                  </a:lnTo>
                  <a:lnTo>
                    <a:pt x="468" y="1105"/>
                  </a:lnTo>
                  <a:lnTo>
                    <a:pt x="464" y="1103"/>
                  </a:lnTo>
                  <a:lnTo>
                    <a:pt x="462" y="1101"/>
                  </a:lnTo>
                  <a:lnTo>
                    <a:pt x="460" y="1097"/>
                  </a:lnTo>
                  <a:lnTo>
                    <a:pt x="458" y="1093"/>
                  </a:lnTo>
                  <a:lnTo>
                    <a:pt x="450" y="998"/>
                  </a:lnTo>
                  <a:lnTo>
                    <a:pt x="408" y="987"/>
                  </a:lnTo>
                  <a:lnTo>
                    <a:pt x="349" y="1060"/>
                  </a:lnTo>
                  <a:lnTo>
                    <a:pt x="345" y="1064"/>
                  </a:lnTo>
                  <a:lnTo>
                    <a:pt x="340" y="1066"/>
                  </a:lnTo>
                  <a:lnTo>
                    <a:pt x="336" y="1066"/>
                  </a:lnTo>
                  <a:lnTo>
                    <a:pt x="285" y="1041"/>
                  </a:lnTo>
                  <a:lnTo>
                    <a:pt x="283" y="1039"/>
                  </a:lnTo>
                  <a:lnTo>
                    <a:pt x="281" y="1035"/>
                  </a:lnTo>
                  <a:lnTo>
                    <a:pt x="279" y="1031"/>
                  </a:lnTo>
                  <a:lnTo>
                    <a:pt x="281" y="1027"/>
                  </a:lnTo>
                  <a:lnTo>
                    <a:pt x="305" y="936"/>
                  </a:lnTo>
                  <a:lnTo>
                    <a:pt x="270" y="909"/>
                  </a:lnTo>
                  <a:lnTo>
                    <a:pt x="188" y="959"/>
                  </a:lnTo>
                  <a:lnTo>
                    <a:pt x="184" y="961"/>
                  </a:lnTo>
                  <a:lnTo>
                    <a:pt x="180" y="961"/>
                  </a:lnTo>
                  <a:lnTo>
                    <a:pt x="177" y="961"/>
                  </a:lnTo>
                  <a:lnTo>
                    <a:pt x="175" y="959"/>
                  </a:lnTo>
                  <a:lnTo>
                    <a:pt x="136" y="919"/>
                  </a:lnTo>
                  <a:lnTo>
                    <a:pt x="134" y="915"/>
                  </a:lnTo>
                  <a:lnTo>
                    <a:pt x="134" y="911"/>
                  </a:lnTo>
                  <a:lnTo>
                    <a:pt x="134" y="907"/>
                  </a:lnTo>
                  <a:lnTo>
                    <a:pt x="136" y="905"/>
                  </a:lnTo>
                  <a:lnTo>
                    <a:pt x="190" y="825"/>
                  </a:lnTo>
                  <a:lnTo>
                    <a:pt x="165" y="789"/>
                  </a:lnTo>
                  <a:lnTo>
                    <a:pt x="72" y="808"/>
                  </a:lnTo>
                  <a:lnTo>
                    <a:pt x="68" y="810"/>
                  </a:lnTo>
                  <a:lnTo>
                    <a:pt x="64" y="808"/>
                  </a:lnTo>
                  <a:lnTo>
                    <a:pt x="62" y="806"/>
                  </a:lnTo>
                  <a:lnTo>
                    <a:pt x="58" y="804"/>
                  </a:lnTo>
                  <a:lnTo>
                    <a:pt x="37" y="754"/>
                  </a:lnTo>
                  <a:lnTo>
                    <a:pt x="37" y="748"/>
                  </a:lnTo>
                  <a:lnTo>
                    <a:pt x="39" y="744"/>
                  </a:lnTo>
                  <a:lnTo>
                    <a:pt x="43" y="740"/>
                  </a:lnTo>
                  <a:lnTo>
                    <a:pt x="118" y="684"/>
                  </a:lnTo>
                  <a:lnTo>
                    <a:pt x="109" y="641"/>
                  </a:lnTo>
                  <a:lnTo>
                    <a:pt x="16" y="627"/>
                  </a:lnTo>
                  <a:lnTo>
                    <a:pt x="12" y="627"/>
                  </a:lnTo>
                  <a:lnTo>
                    <a:pt x="8" y="626"/>
                  </a:lnTo>
                  <a:lnTo>
                    <a:pt x="6" y="622"/>
                  </a:lnTo>
                  <a:lnTo>
                    <a:pt x="4" y="618"/>
                  </a:lnTo>
                  <a:lnTo>
                    <a:pt x="0" y="563"/>
                  </a:lnTo>
                  <a:lnTo>
                    <a:pt x="2" y="560"/>
                  </a:lnTo>
                  <a:lnTo>
                    <a:pt x="4" y="556"/>
                  </a:lnTo>
                  <a:lnTo>
                    <a:pt x="6" y="554"/>
                  </a:lnTo>
                  <a:lnTo>
                    <a:pt x="10" y="552"/>
                  </a:lnTo>
                  <a:lnTo>
                    <a:pt x="101" y="527"/>
                  </a:lnTo>
                  <a:lnTo>
                    <a:pt x="107" y="482"/>
                  </a:lnTo>
                  <a:lnTo>
                    <a:pt x="23" y="437"/>
                  </a:lnTo>
                  <a:lnTo>
                    <a:pt x="19" y="435"/>
                  </a:lnTo>
                  <a:lnTo>
                    <a:pt x="17" y="433"/>
                  </a:lnTo>
                  <a:lnTo>
                    <a:pt x="16" y="429"/>
                  </a:lnTo>
                  <a:lnTo>
                    <a:pt x="16" y="426"/>
                  </a:lnTo>
                  <a:lnTo>
                    <a:pt x="31" y="373"/>
                  </a:lnTo>
                  <a:lnTo>
                    <a:pt x="33" y="369"/>
                  </a:lnTo>
                  <a:lnTo>
                    <a:pt x="37" y="367"/>
                  </a:lnTo>
                  <a:lnTo>
                    <a:pt x="39" y="365"/>
                  </a:lnTo>
                  <a:lnTo>
                    <a:pt x="45" y="365"/>
                  </a:lnTo>
                  <a:lnTo>
                    <a:pt x="138" y="373"/>
                  </a:lnTo>
                  <a:lnTo>
                    <a:pt x="157" y="332"/>
                  </a:lnTo>
                  <a:lnTo>
                    <a:pt x="95" y="262"/>
                  </a:lnTo>
                  <a:lnTo>
                    <a:pt x="93" y="259"/>
                  </a:lnTo>
                  <a:lnTo>
                    <a:pt x="91" y="255"/>
                  </a:lnTo>
                  <a:lnTo>
                    <a:pt x="91" y="251"/>
                  </a:lnTo>
                  <a:lnTo>
                    <a:pt x="93" y="249"/>
                  </a:lnTo>
                  <a:lnTo>
                    <a:pt x="126" y="204"/>
                  </a:lnTo>
                  <a:lnTo>
                    <a:pt x="128" y="200"/>
                  </a:lnTo>
                  <a:lnTo>
                    <a:pt x="132" y="200"/>
                  </a:lnTo>
                  <a:lnTo>
                    <a:pt x="136" y="200"/>
                  </a:lnTo>
                  <a:lnTo>
                    <a:pt x="140" y="202"/>
                  </a:lnTo>
                  <a:lnTo>
                    <a:pt x="225" y="241"/>
                  </a:lnTo>
                  <a:lnTo>
                    <a:pt x="258" y="210"/>
                  </a:lnTo>
                  <a:lnTo>
                    <a:pt x="223" y="123"/>
                  </a:lnTo>
                  <a:lnTo>
                    <a:pt x="221" y="119"/>
                  </a:lnTo>
                  <a:lnTo>
                    <a:pt x="221" y="115"/>
                  </a:lnTo>
                  <a:lnTo>
                    <a:pt x="223" y="111"/>
                  </a:lnTo>
                  <a:lnTo>
                    <a:pt x="225" y="107"/>
                  </a:lnTo>
                  <a:lnTo>
                    <a:pt x="272" y="78"/>
                  </a:lnTo>
                  <a:lnTo>
                    <a:pt x="276" y="76"/>
                  </a:lnTo>
                  <a:lnTo>
                    <a:pt x="279" y="76"/>
                  </a:lnTo>
                  <a:lnTo>
                    <a:pt x="283" y="78"/>
                  </a:lnTo>
                  <a:lnTo>
                    <a:pt x="285" y="80"/>
                  </a:lnTo>
                  <a:lnTo>
                    <a:pt x="353" y="146"/>
                  </a:lnTo>
                  <a:lnTo>
                    <a:pt x="394" y="129"/>
                  </a:lnTo>
                  <a:lnTo>
                    <a:pt x="390" y="33"/>
                  </a:lnTo>
                  <a:lnTo>
                    <a:pt x="390" y="30"/>
                  </a:lnTo>
                  <a:lnTo>
                    <a:pt x="392" y="26"/>
                  </a:lnTo>
                  <a:lnTo>
                    <a:pt x="394" y="24"/>
                  </a:lnTo>
                  <a:lnTo>
                    <a:pt x="398" y="22"/>
                  </a:lnTo>
                  <a:lnTo>
                    <a:pt x="452" y="8"/>
                  </a:lnTo>
                  <a:lnTo>
                    <a:pt x="456" y="8"/>
                  </a:lnTo>
                  <a:lnTo>
                    <a:pt x="458" y="10"/>
                  </a:lnTo>
                  <a:lnTo>
                    <a:pt x="462" y="12"/>
                  </a:lnTo>
                  <a:lnTo>
                    <a:pt x="464" y="16"/>
                  </a:lnTo>
                  <a:lnTo>
                    <a:pt x="505" y="101"/>
                  </a:lnTo>
                  <a:lnTo>
                    <a:pt x="549" y="99"/>
                  </a:lnTo>
                  <a:lnTo>
                    <a:pt x="578" y="8"/>
                  </a:lnTo>
                  <a:lnTo>
                    <a:pt x="580" y="4"/>
                  </a:lnTo>
                  <a:lnTo>
                    <a:pt x="582" y="2"/>
                  </a:lnTo>
                  <a:lnTo>
                    <a:pt x="586" y="0"/>
                  </a:lnTo>
                  <a:lnTo>
                    <a:pt x="590" y="0"/>
                  </a:lnTo>
                  <a:close/>
                </a:path>
              </a:pathLst>
            </a:custGeom>
            <a:solidFill>
              <a:srgbClr val="5487B1"/>
            </a:solidFill>
            <a:ln w="25400" cap="flat" cmpd="sng" algn="ctr">
              <a:noFill/>
              <a:prstDash val="solid"/>
            </a:ln>
            <a:effectLst>
              <a:outerShdw blurRad="50800" dist="38100" dir="8100000" algn="tr" rotWithShape="0">
                <a:prstClr val="black">
                  <a:alpha val="40000"/>
                </a:prstClr>
              </a:outerShdw>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40" name="Freeform 38">
              <a:extLst>
                <a:ext uri="{FF2B5EF4-FFF2-40B4-BE49-F238E27FC236}">
                  <a16:creationId xmlns:a16="http://schemas.microsoft.com/office/drawing/2014/main" xmlns:mc="http://schemas.openxmlformats.org/markup-compatibility/2006" xmlns:p14="http://schemas.microsoft.com/office/powerpoint/2010/main" xmlns="" id="{D8064639-1BB1-420B-B8BC-FE73EFF6F930}"/>
                </a:ext>
              </a:extLst>
            </p:cNvPr>
            <p:cNvSpPr>
              <a:spLocks/>
            </p:cNvSpPr>
            <p:nvPr/>
          </p:nvSpPr>
          <p:spPr bwMode="auto">
            <a:xfrm>
              <a:off x="3609182" y="3762375"/>
              <a:ext cx="441722" cy="441722"/>
            </a:xfrm>
            <a:custGeom>
              <a:avLst/>
              <a:gdLst>
                <a:gd name="T0" fmla="*/ 342 w 742"/>
                <a:gd name="T1" fmla="*/ 0 h 741"/>
                <a:gd name="T2" fmla="*/ 400 w 742"/>
                <a:gd name="T3" fmla="*/ 0 h 741"/>
                <a:gd name="T4" fmla="*/ 458 w 742"/>
                <a:gd name="T5" fmla="*/ 10 h 741"/>
                <a:gd name="T6" fmla="*/ 513 w 742"/>
                <a:gd name="T7" fmla="*/ 27 h 741"/>
                <a:gd name="T8" fmla="*/ 563 w 742"/>
                <a:gd name="T9" fmla="*/ 52 h 741"/>
                <a:gd name="T10" fmla="*/ 610 w 742"/>
                <a:gd name="T11" fmla="*/ 85 h 741"/>
                <a:gd name="T12" fmla="*/ 650 w 742"/>
                <a:gd name="T13" fmla="*/ 126 h 741"/>
                <a:gd name="T14" fmla="*/ 685 w 742"/>
                <a:gd name="T15" fmla="*/ 173 h 741"/>
                <a:gd name="T16" fmla="*/ 712 w 742"/>
                <a:gd name="T17" fmla="*/ 225 h 741"/>
                <a:gd name="T18" fmla="*/ 732 w 742"/>
                <a:gd name="T19" fmla="*/ 281 h 741"/>
                <a:gd name="T20" fmla="*/ 742 w 742"/>
                <a:gd name="T21" fmla="*/ 342 h 741"/>
                <a:gd name="T22" fmla="*/ 740 w 742"/>
                <a:gd name="T23" fmla="*/ 400 h 741"/>
                <a:gd name="T24" fmla="*/ 732 w 742"/>
                <a:gd name="T25" fmla="*/ 458 h 741"/>
                <a:gd name="T26" fmla="*/ 714 w 742"/>
                <a:gd name="T27" fmla="*/ 512 h 741"/>
                <a:gd name="T28" fmla="*/ 687 w 742"/>
                <a:gd name="T29" fmla="*/ 563 h 741"/>
                <a:gd name="T30" fmla="*/ 654 w 742"/>
                <a:gd name="T31" fmla="*/ 609 h 741"/>
                <a:gd name="T32" fmla="*/ 614 w 742"/>
                <a:gd name="T33" fmla="*/ 650 h 741"/>
                <a:gd name="T34" fmla="*/ 569 w 742"/>
                <a:gd name="T35" fmla="*/ 685 h 741"/>
                <a:gd name="T36" fmla="*/ 516 w 742"/>
                <a:gd name="T37" fmla="*/ 712 h 741"/>
                <a:gd name="T38" fmla="*/ 458 w 742"/>
                <a:gd name="T39" fmla="*/ 732 h 741"/>
                <a:gd name="T40" fmla="*/ 398 w 742"/>
                <a:gd name="T41" fmla="*/ 741 h 741"/>
                <a:gd name="T42" fmla="*/ 340 w 742"/>
                <a:gd name="T43" fmla="*/ 739 h 741"/>
                <a:gd name="T44" fmla="*/ 284 w 742"/>
                <a:gd name="T45" fmla="*/ 732 h 741"/>
                <a:gd name="T46" fmla="*/ 227 w 742"/>
                <a:gd name="T47" fmla="*/ 714 h 741"/>
                <a:gd name="T48" fmla="*/ 177 w 742"/>
                <a:gd name="T49" fmla="*/ 687 h 741"/>
                <a:gd name="T50" fmla="*/ 130 w 742"/>
                <a:gd name="T51" fmla="*/ 654 h 741"/>
                <a:gd name="T52" fmla="*/ 90 w 742"/>
                <a:gd name="T53" fmla="*/ 613 h 741"/>
                <a:gd name="T54" fmla="*/ 57 w 742"/>
                <a:gd name="T55" fmla="*/ 567 h 741"/>
                <a:gd name="T56" fmla="*/ 29 w 742"/>
                <a:gd name="T57" fmla="*/ 516 h 741"/>
                <a:gd name="T58" fmla="*/ 10 w 742"/>
                <a:gd name="T59" fmla="*/ 458 h 741"/>
                <a:gd name="T60" fmla="*/ 0 w 742"/>
                <a:gd name="T61" fmla="*/ 398 h 741"/>
                <a:gd name="T62" fmla="*/ 0 w 742"/>
                <a:gd name="T63" fmla="*/ 340 h 741"/>
                <a:gd name="T64" fmla="*/ 10 w 742"/>
                <a:gd name="T65" fmla="*/ 281 h 741"/>
                <a:gd name="T66" fmla="*/ 27 w 742"/>
                <a:gd name="T67" fmla="*/ 227 h 741"/>
                <a:gd name="T68" fmla="*/ 53 w 742"/>
                <a:gd name="T69" fmla="*/ 177 h 741"/>
                <a:gd name="T70" fmla="*/ 86 w 742"/>
                <a:gd name="T71" fmla="*/ 130 h 741"/>
                <a:gd name="T72" fmla="*/ 126 w 742"/>
                <a:gd name="T73" fmla="*/ 89 h 741"/>
                <a:gd name="T74" fmla="*/ 173 w 742"/>
                <a:gd name="T75" fmla="*/ 56 h 741"/>
                <a:gd name="T76" fmla="*/ 225 w 742"/>
                <a:gd name="T77" fmla="*/ 27 h 741"/>
                <a:gd name="T78" fmla="*/ 282 w 742"/>
                <a:gd name="T79" fmla="*/ 10 h 741"/>
                <a:gd name="T80" fmla="*/ 342 w 742"/>
                <a:gd name="T8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2" h="741">
                  <a:moveTo>
                    <a:pt x="342" y="0"/>
                  </a:moveTo>
                  <a:lnTo>
                    <a:pt x="400" y="0"/>
                  </a:lnTo>
                  <a:lnTo>
                    <a:pt x="458" y="10"/>
                  </a:lnTo>
                  <a:lnTo>
                    <a:pt x="513" y="27"/>
                  </a:lnTo>
                  <a:lnTo>
                    <a:pt x="563" y="52"/>
                  </a:lnTo>
                  <a:lnTo>
                    <a:pt x="610" y="85"/>
                  </a:lnTo>
                  <a:lnTo>
                    <a:pt x="650" y="126"/>
                  </a:lnTo>
                  <a:lnTo>
                    <a:pt x="685" y="173"/>
                  </a:lnTo>
                  <a:lnTo>
                    <a:pt x="712" y="225"/>
                  </a:lnTo>
                  <a:lnTo>
                    <a:pt x="732" y="281"/>
                  </a:lnTo>
                  <a:lnTo>
                    <a:pt x="742" y="342"/>
                  </a:lnTo>
                  <a:lnTo>
                    <a:pt x="740" y="400"/>
                  </a:lnTo>
                  <a:lnTo>
                    <a:pt x="732" y="458"/>
                  </a:lnTo>
                  <a:lnTo>
                    <a:pt x="714" y="512"/>
                  </a:lnTo>
                  <a:lnTo>
                    <a:pt x="687" y="563"/>
                  </a:lnTo>
                  <a:lnTo>
                    <a:pt x="654" y="609"/>
                  </a:lnTo>
                  <a:lnTo>
                    <a:pt x="614" y="650"/>
                  </a:lnTo>
                  <a:lnTo>
                    <a:pt x="569" y="685"/>
                  </a:lnTo>
                  <a:lnTo>
                    <a:pt x="516" y="712"/>
                  </a:lnTo>
                  <a:lnTo>
                    <a:pt x="458" y="732"/>
                  </a:lnTo>
                  <a:lnTo>
                    <a:pt x="398" y="741"/>
                  </a:lnTo>
                  <a:lnTo>
                    <a:pt x="340" y="739"/>
                  </a:lnTo>
                  <a:lnTo>
                    <a:pt x="284" y="732"/>
                  </a:lnTo>
                  <a:lnTo>
                    <a:pt x="227" y="714"/>
                  </a:lnTo>
                  <a:lnTo>
                    <a:pt x="177" y="687"/>
                  </a:lnTo>
                  <a:lnTo>
                    <a:pt x="130" y="654"/>
                  </a:lnTo>
                  <a:lnTo>
                    <a:pt x="90" y="613"/>
                  </a:lnTo>
                  <a:lnTo>
                    <a:pt x="57" y="567"/>
                  </a:lnTo>
                  <a:lnTo>
                    <a:pt x="29" y="516"/>
                  </a:lnTo>
                  <a:lnTo>
                    <a:pt x="10" y="458"/>
                  </a:lnTo>
                  <a:lnTo>
                    <a:pt x="0" y="398"/>
                  </a:lnTo>
                  <a:lnTo>
                    <a:pt x="0" y="340"/>
                  </a:lnTo>
                  <a:lnTo>
                    <a:pt x="10" y="281"/>
                  </a:lnTo>
                  <a:lnTo>
                    <a:pt x="27" y="227"/>
                  </a:lnTo>
                  <a:lnTo>
                    <a:pt x="53" y="177"/>
                  </a:lnTo>
                  <a:lnTo>
                    <a:pt x="86" y="130"/>
                  </a:lnTo>
                  <a:lnTo>
                    <a:pt x="126" y="89"/>
                  </a:lnTo>
                  <a:lnTo>
                    <a:pt x="173" y="56"/>
                  </a:lnTo>
                  <a:lnTo>
                    <a:pt x="225" y="27"/>
                  </a:lnTo>
                  <a:lnTo>
                    <a:pt x="282" y="10"/>
                  </a:lnTo>
                  <a:lnTo>
                    <a:pt x="342" y="0"/>
                  </a:lnTo>
                  <a:close/>
                </a:path>
              </a:pathLst>
            </a:custGeom>
            <a:solidFill>
              <a:srgbClr val="5487B1"/>
            </a:solidFill>
            <a:ln w="25400" cap="flat" cmpd="sng" algn="ctr">
              <a:no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endParaRPr lang="zh-CN" altLang="en-US" sz="1501" kern="0" dirty="0">
                <a:solidFill>
                  <a:prstClr val="black">
                    <a:lumMod val="75000"/>
                    <a:lumOff val="25000"/>
                  </a:prstClr>
                </a:solidFill>
                <a:cs typeface="+mn-ea"/>
                <a:sym typeface="+mn-lt"/>
              </a:endParaRPr>
            </a:p>
          </p:txBody>
        </p:sp>
        <p:sp>
          <p:nvSpPr>
            <p:cNvPr id="41" name="Freeform 39">
              <a:extLst>
                <a:ext uri="{FF2B5EF4-FFF2-40B4-BE49-F238E27FC236}">
                  <a16:creationId xmlns:a16="http://schemas.microsoft.com/office/drawing/2014/main" xmlns:mc="http://schemas.openxmlformats.org/markup-compatibility/2006" xmlns:p14="http://schemas.microsoft.com/office/powerpoint/2010/main" xmlns="" id="{D537C41E-CDA5-4F4C-B2AA-3832B8027016}"/>
                </a:ext>
              </a:extLst>
            </p:cNvPr>
            <p:cNvSpPr>
              <a:spLocks/>
            </p:cNvSpPr>
            <p:nvPr/>
          </p:nvSpPr>
          <p:spPr bwMode="auto">
            <a:xfrm>
              <a:off x="3634184" y="3788569"/>
              <a:ext cx="389335" cy="390525"/>
            </a:xfrm>
            <a:custGeom>
              <a:avLst/>
              <a:gdLst>
                <a:gd name="T0" fmla="*/ 351 w 654"/>
                <a:gd name="T1" fmla="*/ 0 h 656"/>
                <a:gd name="T2" fmla="*/ 404 w 654"/>
                <a:gd name="T3" fmla="*/ 7 h 656"/>
                <a:gd name="T4" fmla="*/ 452 w 654"/>
                <a:gd name="T5" fmla="*/ 23 h 656"/>
                <a:gd name="T6" fmla="*/ 497 w 654"/>
                <a:gd name="T7" fmla="*/ 44 h 656"/>
                <a:gd name="T8" fmla="*/ 538 w 654"/>
                <a:gd name="T9" fmla="*/ 73 h 656"/>
                <a:gd name="T10" fmla="*/ 574 w 654"/>
                <a:gd name="T11" fmla="*/ 110 h 656"/>
                <a:gd name="T12" fmla="*/ 605 w 654"/>
                <a:gd name="T13" fmla="*/ 151 h 656"/>
                <a:gd name="T14" fmla="*/ 631 w 654"/>
                <a:gd name="T15" fmla="*/ 198 h 656"/>
                <a:gd name="T16" fmla="*/ 646 w 654"/>
                <a:gd name="T17" fmla="*/ 248 h 656"/>
                <a:gd name="T18" fmla="*/ 654 w 654"/>
                <a:gd name="T19" fmla="*/ 300 h 656"/>
                <a:gd name="T20" fmla="*/ 654 w 654"/>
                <a:gd name="T21" fmla="*/ 351 h 656"/>
                <a:gd name="T22" fmla="*/ 646 w 654"/>
                <a:gd name="T23" fmla="*/ 401 h 656"/>
                <a:gd name="T24" fmla="*/ 631 w 654"/>
                <a:gd name="T25" fmla="*/ 450 h 656"/>
                <a:gd name="T26" fmla="*/ 607 w 654"/>
                <a:gd name="T27" fmla="*/ 497 h 656"/>
                <a:gd name="T28" fmla="*/ 578 w 654"/>
                <a:gd name="T29" fmla="*/ 537 h 656"/>
                <a:gd name="T30" fmla="*/ 543 w 654"/>
                <a:gd name="T31" fmla="*/ 574 h 656"/>
                <a:gd name="T32" fmla="*/ 501 w 654"/>
                <a:gd name="T33" fmla="*/ 605 h 656"/>
                <a:gd name="T34" fmla="*/ 456 w 654"/>
                <a:gd name="T35" fmla="*/ 630 h 656"/>
                <a:gd name="T36" fmla="*/ 406 w 654"/>
                <a:gd name="T37" fmla="*/ 646 h 656"/>
                <a:gd name="T38" fmla="*/ 345 w 654"/>
                <a:gd name="T39" fmla="*/ 656 h 656"/>
                <a:gd name="T40" fmla="*/ 289 w 654"/>
                <a:gd name="T41" fmla="*/ 654 h 656"/>
                <a:gd name="T42" fmla="*/ 233 w 654"/>
                <a:gd name="T43" fmla="*/ 642 h 656"/>
                <a:gd name="T44" fmla="*/ 180 w 654"/>
                <a:gd name="T45" fmla="*/ 621 h 656"/>
                <a:gd name="T46" fmla="*/ 134 w 654"/>
                <a:gd name="T47" fmla="*/ 592 h 656"/>
                <a:gd name="T48" fmla="*/ 91 w 654"/>
                <a:gd name="T49" fmla="*/ 555 h 656"/>
                <a:gd name="T50" fmla="*/ 54 w 654"/>
                <a:gd name="T51" fmla="*/ 512 h 656"/>
                <a:gd name="T52" fmla="*/ 27 w 654"/>
                <a:gd name="T53" fmla="*/ 462 h 656"/>
                <a:gd name="T54" fmla="*/ 8 w 654"/>
                <a:gd name="T55" fmla="*/ 405 h 656"/>
                <a:gd name="T56" fmla="*/ 0 w 654"/>
                <a:gd name="T57" fmla="*/ 347 h 656"/>
                <a:gd name="T58" fmla="*/ 0 w 654"/>
                <a:gd name="T59" fmla="*/ 289 h 656"/>
                <a:gd name="T60" fmla="*/ 12 w 654"/>
                <a:gd name="T61" fmla="*/ 234 h 656"/>
                <a:gd name="T62" fmla="*/ 33 w 654"/>
                <a:gd name="T63" fmla="*/ 182 h 656"/>
                <a:gd name="T64" fmla="*/ 60 w 654"/>
                <a:gd name="T65" fmla="*/ 134 h 656"/>
                <a:gd name="T66" fmla="*/ 97 w 654"/>
                <a:gd name="T67" fmla="*/ 93 h 656"/>
                <a:gd name="T68" fmla="*/ 142 w 654"/>
                <a:gd name="T69" fmla="*/ 56 h 656"/>
                <a:gd name="T70" fmla="*/ 190 w 654"/>
                <a:gd name="T71" fmla="*/ 29 h 656"/>
                <a:gd name="T72" fmla="*/ 246 w 654"/>
                <a:gd name="T73" fmla="*/ 9 h 656"/>
                <a:gd name="T74" fmla="*/ 299 w 654"/>
                <a:gd name="T75" fmla="*/ 0 h 656"/>
                <a:gd name="T76" fmla="*/ 351 w 654"/>
                <a:gd name="T77"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4" h="656">
                  <a:moveTo>
                    <a:pt x="351" y="0"/>
                  </a:moveTo>
                  <a:lnTo>
                    <a:pt x="404" y="7"/>
                  </a:lnTo>
                  <a:lnTo>
                    <a:pt x="452" y="23"/>
                  </a:lnTo>
                  <a:lnTo>
                    <a:pt x="497" y="44"/>
                  </a:lnTo>
                  <a:lnTo>
                    <a:pt x="538" y="73"/>
                  </a:lnTo>
                  <a:lnTo>
                    <a:pt x="574" y="110"/>
                  </a:lnTo>
                  <a:lnTo>
                    <a:pt x="605" y="151"/>
                  </a:lnTo>
                  <a:lnTo>
                    <a:pt x="631" y="198"/>
                  </a:lnTo>
                  <a:lnTo>
                    <a:pt x="646" y="248"/>
                  </a:lnTo>
                  <a:lnTo>
                    <a:pt x="654" y="300"/>
                  </a:lnTo>
                  <a:lnTo>
                    <a:pt x="654" y="351"/>
                  </a:lnTo>
                  <a:lnTo>
                    <a:pt x="646" y="401"/>
                  </a:lnTo>
                  <a:lnTo>
                    <a:pt x="631" y="450"/>
                  </a:lnTo>
                  <a:lnTo>
                    <a:pt x="607" y="497"/>
                  </a:lnTo>
                  <a:lnTo>
                    <a:pt x="578" y="537"/>
                  </a:lnTo>
                  <a:lnTo>
                    <a:pt x="543" y="574"/>
                  </a:lnTo>
                  <a:lnTo>
                    <a:pt x="501" y="605"/>
                  </a:lnTo>
                  <a:lnTo>
                    <a:pt x="456" y="630"/>
                  </a:lnTo>
                  <a:lnTo>
                    <a:pt x="406" y="646"/>
                  </a:lnTo>
                  <a:lnTo>
                    <a:pt x="345" y="656"/>
                  </a:lnTo>
                  <a:lnTo>
                    <a:pt x="289" y="654"/>
                  </a:lnTo>
                  <a:lnTo>
                    <a:pt x="233" y="642"/>
                  </a:lnTo>
                  <a:lnTo>
                    <a:pt x="180" y="621"/>
                  </a:lnTo>
                  <a:lnTo>
                    <a:pt x="134" y="592"/>
                  </a:lnTo>
                  <a:lnTo>
                    <a:pt x="91" y="555"/>
                  </a:lnTo>
                  <a:lnTo>
                    <a:pt x="54" y="512"/>
                  </a:lnTo>
                  <a:lnTo>
                    <a:pt x="27" y="462"/>
                  </a:lnTo>
                  <a:lnTo>
                    <a:pt x="8" y="405"/>
                  </a:lnTo>
                  <a:lnTo>
                    <a:pt x="0" y="347"/>
                  </a:lnTo>
                  <a:lnTo>
                    <a:pt x="0" y="289"/>
                  </a:lnTo>
                  <a:lnTo>
                    <a:pt x="12" y="234"/>
                  </a:lnTo>
                  <a:lnTo>
                    <a:pt x="33" y="182"/>
                  </a:lnTo>
                  <a:lnTo>
                    <a:pt x="60" y="134"/>
                  </a:lnTo>
                  <a:lnTo>
                    <a:pt x="97" y="93"/>
                  </a:lnTo>
                  <a:lnTo>
                    <a:pt x="142" y="56"/>
                  </a:lnTo>
                  <a:lnTo>
                    <a:pt x="190" y="29"/>
                  </a:lnTo>
                  <a:lnTo>
                    <a:pt x="246" y="9"/>
                  </a:lnTo>
                  <a:lnTo>
                    <a:pt x="299" y="0"/>
                  </a:lnTo>
                  <a:lnTo>
                    <a:pt x="351" y="0"/>
                  </a:lnTo>
                  <a:close/>
                </a:path>
              </a:pathLst>
            </a:custGeom>
            <a:solidFill>
              <a:srgbClr val="5487B1"/>
            </a:solidFill>
            <a:ln w="25400" cap="flat" cmpd="sng" algn="ctr">
              <a:solidFill>
                <a:sysClr val="window" lastClr="FFFFFF"/>
              </a:solidFill>
              <a:prstDash val="solid"/>
            </a:ln>
            <a:effectLst/>
          </p:spPr>
          <p:txBody>
            <a:bodyPr rot="0" spcFirstLastPara="0" vertOverflow="overflow" horzOverflow="overflow" vert="horz" wrap="square" lIns="72313" tIns="36156" rIns="72313" bIns="36156" numCol="1" spcCol="0" rtlCol="0" fromWordArt="0" anchor="ctr" anchorCtr="0" forceAA="0" compatLnSpc="1">
              <a:prstTxWarp prst="textNoShape">
                <a:avLst/>
              </a:prstTxWarp>
              <a:noAutofit/>
            </a:bodyPr>
            <a:lstStyle/>
            <a:p>
              <a:pPr algn="ctr" fontAlgn="base">
                <a:lnSpc>
                  <a:spcPct val="130000"/>
                </a:lnSpc>
                <a:spcBef>
                  <a:spcPct val="0"/>
                </a:spcBef>
                <a:spcAft>
                  <a:spcPct val="0"/>
                </a:spcAft>
                <a:defRPr/>
              </a:pPr>
              <a:r>
                <a:rPr lang="en-US" altLang="zh-CN" sz="2000" b="1" kern="0" dirty="0">
                  <a:solidFill>
                    <a:schemeClr val="bg1"/>
                  </a:solidFill>
                  <a:cs typeface="+mn-ea"/>
                  <a:sym typeface="+mn-lt"/>
                </a:rPr>
                <a:t>4</a:t>
              </a:r>
              <a:endParaRPr lang="zh-CN" altLang="en-US" sz="2000" b="1" kern="0" dirty="0">
                <a:solidFill>
                  <a:schemeClr val="bg1"/>
                </a:solidFill>
                <a:cs typeface="+mn-ea"/>
                <a:sym typeface="+mn-lt"/>
              </a:endParaRPr>
            </a:p>
          </p:txBody>
        </p:sp>
      </p:grpSp>
      <p:grpSp>
        <p:nvGrpSpPr>
          <p:cNvPr id="60" name="组合 59">
            <a:extLst>
              <a:ext uri="{FF2B5EF4-FFF2-40B4-BE49-F238E27FC236}">
                <a16:creationId xmlns:a16="http://schemas.microsoft.com/office/drawing/2014/main" xmlns:mc="http://schemas.openxmlformats.org/markup-compatibility/2006" xmlns:p14="http://schemas.microsoft.com/office/powerpoint/2010/main" xmlns="" id="{24B40827-3722-4A18-AA4E-E0CB8F1F1D36}"/>
              </a:ext>
            </a:extLst>
          </p:cNvPr>
          <p:cNvGrpSpPr/>
          <p:nvPr/>
        </p:nvGrpSpPr>
        <p:grpSpPr>
          <a:xfrm>
            <a:off x="5661820" y="1424542"/>
            <a:ext cx="2842827" cy="1006826"/>
            <a:chOff x="8056363" y="1501722"/>
            <a:chExt cx="2842827" cy="1006826"/>
          </a:xfrm>
        </p:grpSpPr>
        <p:sp>
          <p:nvSpPr>
            <p:cNvPr id="61" name="TextBox 45">
              <a:extLst>
                <a:ext uri="{FF2B5EF4-FFF2-40B4-BE49-F238E27FC236}">
                  <a16:creationId xmlns:a16="http://schemas.microsoft.com/office/drawing/2014/main" xmlns:mc="http://schemas.openxmlformats.org/markup-compatibility/2006" xmlns:p14="http://schemas.microsoft.com/office/powerpoint/2010/main" xmlns="" id="{34BC08ED-F7F1-4B6A-9D13-FAA7C14B9EA1}"/>
                </a:ext>
              </a:extLst>
            </p:cNvPr>
            <p:cNvSpPr txBox="1"/>
            <p:nvPr/>
          </p:nvSpPr>
          <p:spPr>
            <a:xfrm>
              <a:off x="8056363" y="1816051"/>
              <a:ext cx="2842827" cy="692497"/>
            </a:xfrm>
            <a:prstGeom prst="rect">
              <a:avLst/>
            </a:prstGeom>
            <a:noFill/>
          </p:spPr>
          <p:txBody>
            <a:bodyPr wrap="square" rtlCol="0">
              <a:spAutoFit/>
            </a:bodyPr>
            <a:lstStyle/>
            <a:p>
              <a:pPr>
                <a:lnSpc>
                  <a:spcPct val="130000"/>
                </a:lnSpc>
              </a:pPr>
              <a:r>
                <a:rPr lang="zh-CN" altLang="en-US" sz="1000" dirty="0">
                  <a:solidFill>
                    <a:srgbClr val="324C64"/>
                  </a:solidFill>
                  <a:cs typeface="+mn-ea"/>
                  <a:sym typeface="+mn-lt"/>
                </a:rPr>
                <a:t>这里可以添加主要内容这里可以添加主要内容这里可以添加主要内容</a:t>
              </a:r>
              <a:endParaRPr lang="en-US" altLang="zh-CN" sz="1000" dirty="0">
                <a:solidFill>
                  <a:srgbClr val="324C64"/>
                </a:solidFill>
                <a:cs typeface="+mn-ea"/>
                <a:sym typeface="+mn-lt"/>
              </a:endParaRPr>
            </a:p>
            <a:p>
              <a:pPr>
                <a:lnSpc>
                  <a:spcPct val="130000"/>
                </a:lnSpc>
              </a:pPr>
              <a:r>
                <a:rPr lang="en-US" altLang="zh-CN" sz="1000" dirty="0">
                  <a:solidFill>
                    <a:srgbClr val="324C64"/>
                  </a:solidFill>
                  <a:cs typeface="+mn-ea"/>
                  <a:sym typeface="+mn-lt"/>
                </a:rPr>
                <a:t>……</a:t>
              </a:r>
            </a:p>
          </p:txBody>
        </p:sp>
        <p:sp>
          <p:nvSpPr>
            <p:cNvPr id="62" name="TextBox 35">
              <a:extLst>
                <a:ext uri="{FF2B5EF4-FFF2-40B4-BE49-F238E27FC236}">
                  <a16:creationId xmlns:a16="http://schemas.microsoft.com/office/drawing/2014/main" xmlns:mc="http://schemas.openxmlformats.org/markup-compatibility/2006" xmlns:p14="http://schemas.microsoft.com/office/powerpoint/2010/main" xmlns="" id="{919E1DA9-A907-4DCF-ADCF-134F71AD6E3A}"/>
                </a:ext>
              </a:extLst>
            </p:cNvPr>
            <p:cNvSpPr txBox="1"/>
            <p:nvPr/>
          </p:nvSpPr>
          <p:spPr>
            <a:xfrm>
              <a:off x="8056363" y="1501722"/>
              <a:ext cx="1759284" cy="338554"/>
            </a:xfrm>
            <a:prstGeom prst="rect">
              <a:avLst/>
            </a:prstGeom>
            <a:noFill/>
            <a:effectLst/>
          </p:spPr>
          <p:txBody>
            <a:bodyPr wrap="square" rtlCol="0">
              <a:spAutoFit/>
            </a:bodyPr>
            <a:lstStyle/>
            <a:p>
              <a:r>
                <a:rPr lang="zh-CN" altLang="en-US" sz="1600" b="1" dirty="0">
                  <a:solidFill>
                    <a:srgbClr val="283C4F"/>
                  </a:solidFill>
                  <a:cs typeface="+mn-ea"/>
                  <a:sym typeface="+mn-lt"/>
                </a:rPr>
                <a:t>输入文本</a:t>
              </a:r>
            </a:p>
          </p:txBody>
        </p:sp>
      </p:grpSp>
      <p:grpSp>
        <p:nvGrpSpPr>
          <p:cNvPr id="64" name="组合 63">
            <a:extLst>
              <a:ext uri="{FF2B5EF4-FFF2-40B4-BE49-F238E27FC236}">
                <a16:creationId xmlns:a16="http://schemas.microsoft.com/office/drawing/2014/main" xmlns:mc="http://schemas.openxmlformats.org/markup-compatibility/2006" xmlns:p14="http://schemas.microsoft.com/office/powerpoint/2010/main" xmlns="" id="{5B7EDCD7-F967-453C-8A69-9951E83629E0}"/>
              </a:ext>
            </a:extLst>
          </p:cNvPr>
          <p:cNvGrpSpPr/>
          <p:nvPr/>
        </p:nvGrpSpPr>
        <p:grpSpPr>
          <a:xfrm>
            <a:off x="5661820" y="3013019"/>
            <a:ext cx="2842827" cy="1006826"/>
            <a:chOff x="8056363" y="1501722"/>
            <a:chExt cx="2842827" cy="1006826"/>
          </a:xfrm>
        </p:grpSpPr>
        <p:sp>
          <p:nvSpPr>
            <p:cNvPr id="65" name="TextBox 45">
              <a:extLst>
                <a:ext uri="{FF2B5EF4-FFF2-40B4-BE49-F238E27FC236}">
                  <a16:creationId xmlns:a16="http://schemas.microsoft.com/office/drawing/2014/main" xmlns:mc="http://schemas.openxmlformats.org/markup-compatibility/2006" xmlns:p14="http://schemas.microsoft.com/office/powerpoint/2010/main" xmlns="" id="{97F6685B-1C18-4C06-B915-0D25F768BEA8}"/>
                </a:ext>
              </a:extLst>
            </p:cNvPr>
            <p:cNvSpPr txBox="1"/>
            <p:nvPr/>
          </p:nvSpPr>
          <p:spPr>
            <a:xfrm>
              <a:off x="8056363" y="1816051"/>
              <a:ext cx="2842827" cy="692497"/>
            </a:xfrm>
            <a:prstGeom prst="rect">
              <a:avLst/>
            </a:prstGeom>
            <a:noFill/>
          </p:spPr>
          <p:txBody>
            <a:bodyPr wrap="square" rtlCol="0">
              <a:spAutoFit/>
            </a:bodyPr>
            <a:lstStyle/>
            <a:p>
              <a:pPr>
                <a:lnSpc>
                  <a:spcPct val="130000"/>
                </a:lnSpc>
              </a:pPr>
              <a:r>
                <a:rPr lang="zh-CN" altLang="en-US" sz="1000" dirty="0">
                  <a:solidFill>
                    <a:srgbClr val="324C64"/>
                  </a:solidFill>
                  <a:cs typeface="+mn-ea"/>
                  <a:sym typeface="+mn-lt"/>
                </a:rPr>
                <a:t>这里可以添加主要内容这里可以添加主要内容这里可以添加主要内容</a:t>
              </a:r>
              <a:endParaRPr lang="en-US" altLang="zh-CN" sz="1000" dirty="0">
                <a:solidFill>
                  <a:srgbClr val="324C64"/>
                </a:solidFill>
                <a:cs typeface="+mn-ea"/>
                <a:sym typeface="+mn-lt"/>
              </a:endParaRPr>
            </a:p>
            <a:p>
              <a:pPr>
                <a:lnSpc>
                  <a:spcPct val="130000"/>
                </a:lnSpc>
              </a:pPr>
              <a:r>
                <a:rPr lang="en-US" altLang="zh-CN" sz="1000" dirty="0">
                  <a:solidFill>
                    <a:srgbClr val="324C64"/>
                  </a:solidFill>
                  <a:cs typeface="+mn-ea"/>
                  <a:sym typeface="+mn-lt"/>
                </a:rPr>
                <a:t>……</a:t>
              </a:r>
            </a:p>
          </p:txBody>
        </p:sp>
        <p:sp>
          <p:nvSpPr>
            <p:cNvPr id="66" name="TextBox 35">
              <a:extLst>
                <a:ext uri="{FF2B5EF4-FFF2-40B4-BE49-F238E27FC236}">
                  <a16:creationId xmlns:a16="http://schemas.microsoft.com/office/drawing/2014/main" xmlns:mc="http://schemas.openxmlformats.org/markup-compatibility/2006" xmlns:p14="http://schemas.microsoft.com/office/powerpoint/2010/main" xmlns="" id="{649FCF81-F15E-4786-B1C7-E6091C954CFA}"/>
                </a:ext>
              </a:extLst>
            </p:cNvPr>
            <p:cNvSpPr txBox="1"/>
            <p:nvPr/>
          </p:nvSpPr>
          <p:spPr>
            <a:xfrm>
              <a:off x="8056363" y="1501722"/>
              <a:ext cx="1759284" cy="338554"/>
            </a:xfrm>
            <a:prstGeom prst="rect">
              <a:avLst/>
            </a:prstGeom>
            <a:noFill/>
            <a:effectLst/>
          </p:spPr>
          <p:txBody>
            <a:bodyPr wrap="square" rtlCol="0">
              <a:spAutoFit/>
            </a:bodyPr>
            <a:lstStyle/>
            <a:p>
              <a:r>
                <a:rPr lang="zh-CN" altLang="en-US" sz="1600" b="1" dirty="0">
                  <a:solidFill>
                    <a:srgbClr val="283C4F"/>
                  </a:solidFill>
                  <a:cs typeface="+mn-ea"/>
                  <a:sym typeface="+mn-lt"/>
                </a:rPr>
                <a:t>输入文本</a:t>
              </a:r>
            </a:p>
          </p:txBody>
        </p:sp>
      </p:grpSp>
      <p:grpSp>
        <p:nvGrpSpPr>
          <p:cNvPr id="67" name="组合 66">
            <a:extLst>
              <a:ext uri="{FF2B5EF4-FFF2-40B4-BE49-F238E27FC236}">
                <a16:creationId xmlns:a16="http://schemas.microsoft.com/office/drawing/2014/main" xmlns:mc="http://schemas.openxmlformats.org/markup-compatibility/2006" xmlns:p14="http://schemas.microsoft.com/office/powerpoint/2010/main" xmlns="" id="{96D0675C-5C63-45FC-9627-169FBA355AA7}"/>
              </a:ext>
            </a:extLst>
          </p:cNvPr>
          <p:cNvGrpSpPr/>
          <p:nvPr/>
        </p:nvGrpSpPr>
        <p:grpSpPr>
          <a:xfrm>
            <a:off x="488343" y="1920069"/>
            <a:ext cx="2842827" cy="1006826"/>
            <a:chOff x="8056363" y="1501722"/>
            <a:chExt cx="2842827" cy="1006826"/>
          </a:xfrm>
        </p:grpSpPr>
        <p:sp>
          <p:nvSpPr>
            <p:cNvPr id="68" name="TextBox 45">
              <a:extLst>
                <a:ext uri="{FF2B5EF4-FFF2-40B4-BE49-F238E27FC236}">
                  <a16:creationId xmlns:a16="http://schemas.microsoft.com/office/drawing/2014/main" xmlns:mc="http://schemas.openxmlformats.org/markup-compatibility/2006" xmlns:p14="http://schemas.microsoft.com/office/powerpoint/2010/main" xmlns="" id="{1E8CEC7F-48F9-4D39-BC00-7FB6C77F879F}"/>
                </a:ext>
              </a:extLst>
            </p:cNvPr>
            <p:cNvSpPr txBox="1"/>
            <p:nvPr/>
          </p:nvSpPr>
          <p:spPr>
            <a:xfrm>
              <a:off x="8056363" y="1816051"/>
              <a:ext cx="2842827" cy="692497"/>
            </a:xfrm>
            <a:prstGeom prst="rect">
              <a:avLst/>
            </a:prstGeom>
            <a:noFill/>
          </p:spPr>
          <p:txBody>
            <a:bodyPr wrap="square" rtlCol="0">
              <a:spAutoFit/>
            </a:bodyPr>
            <a:lstStyle/>
            <a:p>
              <a:pPr algn="r">
                <a:lnSpc>
                  <a:spcPct val="130000"/>
                </a:lnSpc>
              </a:pPr>
              <a:r>
                <a:rPr lang="zh-CN" altLang="en-US" sz="1000" dirty="0">
                  <a:solidFill>
                    <a:srgbClr val="324C64"/>
                  </a:solidFill>
                  <a:cs typeface="+mn-ea"/>
                  <a:sym typeface="+mn-lt"/>
                </a:rPr>
                <a:t>这里可以添加主要内容这里可以添加主要内容这里可以添加主要内容</a:t>
              </a:r>
              <a:endParaRPr lang="en-US" altLang="zh-CN" sz="1000" dirty="0">
                <a:solidFill>
                  <a:srgbClr val="324C64"/>
                </a:solidFill>
                <a:cs typeface="+mn-ea"/>
                <a:sym typeface="+mn-lt"/>
              </a:endParaRPr>
            </a:p>
            <a:p>
              <a:pPr algn="r">
                <a:lnSpc>
                  <a:spcPct val="130000"/>
                </a:lnSpc>
              </a:pPr>
              <a:r>
                <a:rPr lang="en-US" altLang="zh-CN" sz="1000" dirty="0">
                  <a:solidFill>
                    <a:srgbClr val="324C64"/>
                  </a:solidFill>
                  <a:cs typeface="+mn-ea"/>
                  <a:sym typeface="+mn-lt"/>
                </a:rPr>
                <a:t>……</a:t>
              </a:r>
            </a:p>
          </p:txBody>
        </p:sp>
        <p:sp>
          <p:nvSpPr>
            <p:cNvPr id="69" name="TextBox 35">
              <a:extLst>
                <a:ext uri="{FF2B5EF4-FFF2-40B4-BE49-F238E27FC236}">
                  <a16:creationId xmlns:a16="http://schemas.microsoft.com/office/drawing/2014/main" xmlns:mc="http://schemas.openxmlformats.org/markup-compatibility/2006" xmlns:p14="http://schemas.microsoft.com/office/powerpoint/2010/main" xmlns="" id="{79B7EC91-2DF7-4562-A982-7E68E7693591}"/>
                </a:ext>
              </a:extLst>
            </p:cNvPr>
            <p:cNvSpPr txBox="1"/>
            <p:nvPr/>
          </p:nvSpPr>
          <p:spPr>
            <a:xfrm>
              <a:off x="9139906" y="1501722"/>
              <a:ext cx="1759284" cy="338554"/>
            </a:xfrm>
            <a:prstGeom prst="rect">
              <a:avLst/>
            </a:prstGeom>
            <a:noFill/>
            <a:effectLst/>
          </p:spPr>
          <p:txBody>
            <a:bodyPr wrap="square" rtlCol="0">
              <a:spAutoFit/>
            </a:bodyPr>
            <a:lstStyle/>
            <a:p>
              <a:pPr algn="r"/>
              <a:r>
                <a:rPr lang="zh-CN" altLang="en-US" sz="1600" b="1" dirty="0">
                  <a:solidFill>
                    <a:srgbClr val="283C4F"/>
                  </a:solidFill>
                  <a:cs typeface="+mn-ea"/>
                  <a:sym typeface="+mn-lt"/>
                </a:rPr>
                <a:t>输入文本</a:t>
              </a:r>
            </a:p>
          </p:txBody>
        </p:sp>
      </p:grpSp>
      <p:grpSp>
        <p:nvGrpSpPr>
          <p:cNvPr id="70" name="组合 69">
            <a:extLst>
              <a:ext uri="{FF2B5EF4-FFF2-40B4-BE49-F238E27FC236}">
                <a16:creationId xmlns:a16="http://schemas.microsoft.com/office/drawing/2014/main" xmlns:mc="http://schemas.openxmlformats.org/markup-compatibility/2006" xmlns:p14="http://schemas.microsoft.com/office/powerpoint/2010/main" xmlns="" id="{CA1A6D37-9815-49D9-BC86-6D623DB23516}"/>
              </a:ext>
            </a:extLst>
          </p:cNvPr>
          <p:cNvGrpSpPr/>
          <p:nvPr/>
        </p:nvGrpSpPr>
        <p:grpSpPr>
          <a:xfrm>
            <a:off x="488343" y="3523663"/>
            <a:ext cx="2842827" cy="1006826"/>
            <a:chOff x="8056363" y="1501722"/>
            <a:chExt cx="2842827" cy="1006826"/>
          </a:xfrm>
        </p:grpSpPr>
        <p:sp>
          <p:nvSpPr>
            <p:cNvPr id="71" name="TextBox 45">
              <a:extLst>
                <a:ext uri="{FF2B5EF4-FFF2-40B4-BE49-F238E27FC236}">
                  <a16:creationId xmlns:a16="http://schemas.microsoft.com/office/drawing/2014/main" xmlns:mc="http://schemas.openxmlformats.org/markup-compatibility/2006" xmlns:p14="http://schemas.microsoft.com/office/powerpoint/2010/main" xmlns="" id="{A1079068-97C2-4948-875C-C97FAB71A75E}"/>
                </a:ext>
              </a:extLst>
            </p:cNvPr>
            <p:cNvSpPr txBox="1"/>
            <p:nvPr/>
          </p:nvSpPr>
          <p:spPr>
            <a:xfrm>
              <a:off x="8056363" y="1816051"/>
              <a:ext cx="2842827" cy="692497"/>
            </a:xfrm>
            <a:prstGeom prst="rect">
              <a:avLst/>
            </a:prstGeom>
            <a:noFill/>
          </p:spPr>
          <p:txBody>
            <a:bodyPr wrap="square" rtlCol="0">
              <a:spAutoFit/>
            </a:bodyPr>
            <a:lstStyle/>
            <a:p>
              <a:pPr algn="r">
                <a:lnSpc>
                  <a:spcPct val="130000"/>
                </a:lnSpc>
              </a:pPr>
              <a:r>
                <a:rPr lang="zh-CN" altLang="en-US" sz="1000" dirty="0">
                  <a:solidFill>
                    <a:srgbClr val="324C64"/>
                  </a:solidFill>
                  <a:cs typeface="+mn-ea"/>
                  <a:sym typeface="+mn-lt"/>
                </a:rPr>
                <a:t>这里可以添加主要内容这里可以添加主要内容这里可以添加主要内容</a:t>
              </a:r>
              <a:endParaRPr lang="en-US" altLang="zh-CN" sz="1000" dirty="0">
                <a:solidFill>
                  <a:srgbClr val="324C64"/>
                </a:solidFill>
                <a:cs typeface="+mn-ea"/>
                <a:sym typeface="+mn-lt"/>
              </a:endParaRPr>
            </a:p>
            <a:p>
              <a:pPr algn="r">
                <a:lnSpc>
                  <a:spcPct val="130000"/>
                </a:lnSpc>
              </a:pPr>
              <a:r>
                <a:rPr lang="en-US" altLang="zh-CN" sz="1000" dirty="0">
                  <a:solidFill>
                    <a:srgbClr val="324C64"/>
                  </a:solidFill>
                  <a:cs typeface="+mn-ea"/>
                  <a:sym typeface="+mn-lt"/>
                </a:rPr>
                <a:t>……</a:t>
              </a:r>
            </a:p>
          </p:txBody>
        </p:sp>
        <p:sp>
          <p:nvSpPr>
            <p:cNvPr id="72" name="TextBox 35">
              <a:extLst>
                <a:ext uri="{FF2B5EF4-FFF2-40B4-BE49-F238E27FC236}">
                  <a16:creationId xmlns:a16="http://schemas.microsoft.com/office/drawing/2014/main" xmlns:mc="http://schemas.openxmlformats.org/markup-compatibility/2006" xmlns:p14="http://schemas.microsoft.com/office/powerpoint/2010/main" xmlns="" id="{6F059736-6973-4310-BBF8-03618A22313D}"/>
                </a:ext>
              </a:extLst>
            </p:cNvPr>
            <p:cNvSpPr txBox="1"/>
            <p:nvPr/>
          </p:nvSpPr>
          <p:spPr>
            <a:xfrm>
              <a:off x="9139906" y="1501722"/>
              <a:ext cx="1759284" cy="338554"/>
            </a:xfrm>
            <a:prstGeom prst="rect">
              <a:avLst/>
            </a:prstGeom>
            <a:noFill/>
            <a:effectLst/>
          </p:spPr>
          <p:txBody>
            <a:bodyPr wrap="square" rtlCol="0">
              <a:spAutoFit/>
            </a:bodyPr>
            <a:lstStyle/>
            <a:p>
              <a:pPr algn="r"/>
              <a:r>
                <a:rPr lang="zh-CN" altLang="en-US" sz="1600" b="1" dirty="0">
                  <a:solidFill>
                    <a:srgbClr val="283C4F"/>
                  </a:solidFill>
                  <a:cs typeface="+mn-ea"/>
                  <a:sym typeface="+mn-lt"/>
                </a:rPr>
                <a:t>输入文本</a:t>
              </a:r>
            </a:p>
          </p:txBody>
        </p:sp>
      </p:grpSp>
    </p:spTree>
    <p:extLst>
      <p:ext uri="{BB962C8B-B14F-4D97-AF65-F5344CB8AC3E}">
        <p14:creationId xmlns:p14="http://schemas.microsoft.com/office/powerpoint/2010/main" val="243163912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1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par>
                          <p:cTn id="28" fill="hold">
                            <p:stCondLst>
                              <p:cond delay="2600"/>
                            </p:stCondLst>
                            <p:childTnLst>
                              <p:par>
                                <p:cTn id="29" presetID="53" presetClass="entr" presetSubtype="16" fill="hold" nodeType="after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p:cTn id="31" dur="500" fill="hold"/>
                                        <p:tgtEl>
                                          <p:spTgt spid="75"/>
                                        </p:tgtEl>
                                        <p:attrNameLst>
                                          <p:attrName>ppt_w</p:attrName>
                                        </p:attrNameLst>
                                      </p:cBhvr>
                                      <p:tavLst>
                                        <p:tav tm="0">
                                          <p:val>
                                            <p:fltVal val="0"/>
                                          </p:val>
                                        </p:tav>
                                        <p:tav tm="100000">
                                          <p:val>
                                            <p:strVal val="#ppt_w"/>
                                          </p:val>
                                        </p:tav>
                                      </p:tavLst>
                                    </p:anim>
                                    <p:anim calcmode="lin" valueType="num">
                                      <p:cBhvr>
                                        <p:cTn id="32" dur="500" fill="hold"/>
                                        <p:tgtEl>
                                          <p:spTgt spid="75"/>
                                        </p:tgtEl>
                                        <p:attrNameLst>
                                          <p:attrName>ppt_h</p:attrName>
                                        </p:attrNameLst>
                                      </p:cBhvr>
                                      <p:tavLst>
                                        <p:tav tm="0">
                                          <p:val>
                                            <p:fltVal val="0"/>
                                          </p:val>
                                        </p:tav>
                                        <p:tav tm="100000">
                                          <p:val>
                                            <p:strVal val="#ppt_h"/>
                                          </p:val>
                                        </p:tav>
                                      </p:tavLst>
                                    </p:anim>
                                    <p:animEffect transition="in" filter="fade">
                                      <p:cBhvr>
                                        <p:cTn id="33" dur="500"/>
                                        <p:tgtEl>
                                          <p:spTgt spid="75"/>
                                        </p:tgtEl>
                                      </p:cBhvr>
                                    </p:animEffect>
                                  </p:childTnLst>
                                </p:cTn>
                              </p:par>
                            </p:childTnLst>
                          </p:cTn>
                        </p:par>
                        <p:par>
                          <p:cTn id="34" fill="hold">
                            <p:stCondLst>
                              <p:cond delay="3100"/>
                            </p:stCondLst>
                            <p:childTnLst>
                              <p:par>
                                <p:cTn id="35" presetID="14" presetClass="entr" presetSubtype="10"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randombar(horizontal)">
                                      <p:cBhvr>
                                        <p:cTn id="37" dur="500"/>
                                        <p:tgtEl>
                                          <p:spTgt spid="60"/>
                                        </p:tgtEl>
                                      </p:cBhvr>
                                    </p:animEffect>
                                  </p:childTnLst>
                                </p:cTn>
                              </p:par>
                            </p:childTnLst>
                          </p:cTn>
                        </p:par>
                        <p:par>
                          <p:cTn id="38" fill="hold">
                            <p:stCondLst>
                              <p:cond delay="3600"/>
                            </p:stCondLst>
                            <p:childTnLst>
                              <p:par>
                                <p:cTn id="39" presetID="12" presetClass="entr" presetSubtype="2"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p:tgtEl>
                                          <p:spTgt spid="5"/>
                                        </p:tgtEl>
                                        <p:attrNameLst>
                                          <p:attrName>ppt_x</p:attrName>
                                        </p:attrNameLst>
                                      </p:cBhvr>
                                      <p:tavLst>
                                        <p:tav tm="0">
                                          <p:val>
                                            <p:strVal val="#ppt_x+#ppt_w*1.125000"/>
                                          </p:val>
                                        </p:tav>
                                        <p:tav tm="100000">
                                          <p:val>
                                            <p:strVal val="#ppt_x"/>
                                          </p:val>
                                        </p:tav>
                                      </p:tavLst>
                                    </p:anim>
                                    <p:animEffect transition="in" filter="wipe(left)">
                                      <p:cBhvr>
                                        <p:cTn id="42" dur="500"/>
                                        <p:tgtEl>
                                          <p:spTgt spid="5"/>
                                        </p:tgtEl>
                                      </p:cBhvr>
                                    </p:animEffect>
                                  </p:childTnLst>
                                </p:cTn>
                              </p:par>
                            </p:childTnLst>
                          </p:cTn>
                        </p:par>
                        <p:par>
                          <p:cTn id="43" fill="hold">
                            <p:stCondLst>
                              <p:cond delay="4100"/>
                            </p:stCondLst>
                            <p:childTnLst>
                              <p:par>
                                <p:cTn id="44" presetID="53" presetClass="entr" presetSubtype="16" fill="hold" nodeType="afterEffect">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cBhvr>
                                        <p:cTn id="46" dur="500" fill="hold"/>
                                        <p:tgtEl>
                                          <p:spTgt spid="73"/>
                                        </p:tgtEl>
                                        <p:attrNameLst>
                                          <p:attrName>ppt_w</p:attrName>
                                        </p:attrNameLst>
                                      </p:cBhvr>
                                      <p:tavLst>
                                        <p:tav tm="0">
                                          <p:val>
                                            <p:fltVal val="0"/>
                                          </p:val>
                                        </p:tav>
                                        <p:tav tm="100000">
                                          <p:val>
                                            <p:strVal val="#ppt_w"/>
                                          </p:val>
                                        </p:tav>
                                      </p:tavLst>
                                    </p:anim>
                                    <p:anim calcmode="lin" valueType="num">
                                      <p:cBhvr>
                                        <p:cTn id="47" dur="500" fill="hold"/>
                                        <p:tgtEl>
                                          <p:spTgt spid="73"/>
                                        </p:tgtEl>
                                        <p:attrNameLst>
                                          <p:attrName>ppt_h</p:attrName>
                                        </p:attrNameLst>
                                      </p:cBhvr>
                                      <p:tavLst>
                                        <p:tav tm="0">
                                          <p:val>
                                            <p:fltVal val="0"/>
                                          </p:val>
                                        </p:tav>
                                        <p:tav tm="100000">
                                          <p:val>
                                            <p:strVal val="#ppt_h"/>
                                          </p:val>
                                        </p:tav>
                                      </p:tavLst>
                                    </p:anim>
                                    <p:animEffect transition="in" filter="fade">
                                      <p:cBhvr>
                                        <p:cTn id="48" dur="500"/>
                                        <p:tgtEl>
                                          <p:spTgt spid="73"/>
                                        </p:tgtEl>
                                      </p:cBhvr>
                                    </p:animEffect>
                                  </p:childTnLst>
                                </p:cTn>
                              </p:par>
                            </p:childTnLst>
                          </p:cTn>
                        </p:par>
                        <p:par>
                          <p:cTn id="49" fill="hold">
                            <p:stCondLst>
                              <p:cond delay="4600"/>
                            </p:stCondLst>
                            <p:childTnLst>
                              <p:par>
                                <p:cTn id="50" presetID="14" presetClass="entr" presetSubtype="10"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par>
                          <p:cTn id="53" fill="hold">
                            <p:stCondLst>
                              <p:cond delay="5100"/>
                            </p:stCondLst>
                            <p:childTnLst>
                              <p:par>
                                <p:cTn id="54" presetID="12" presetClass="entr" presetSubtype="8"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p:tgtEl>
                                          <p:spTgt spid="4"/>
                                        </p:tgtEl>
                                        <p:attrNameLst>
                                          <p:attrName>ppt_x</p:attrName>
                                        </p:attrNameLst>
                                      </p:cBhvr>
                                      <p:tavLst>
                                        <p:tav tm="0">
                                          <p:val>
                                            <p:strVal val="#ppt_x-#ppt_w*1.125000"/>
                                          </p:val>
                                        </p:tav>
                                        <p:tav tm="100000">
                                          <p:val>
                                            <p:strVal val="#ppt_x"/>
                                          </p:val>
                                        </p:tav>
                                      </p:tavLst>
                                    </p:anim>
                                    <p:animEffect transition="in" filter="wipe(right)">
                                      <p:cBhvr>
                                        <p:cTn id="57" dur="500"/>
                                        <p:tgtEl>
                                          <p:spTgt spid="4"/>
                                        </p:tgtEl>
                                      </p:cBhvr>
                                    </p:animEffect>
                                  </p:childTnLst>
                                </p:cTn>
                              </p:par>
                            </p:childTnLst>
                          </p:cTn>
                        </p:par>
                        <p:par>
                          <p:cTn id="58" fill="hold">
                            <p:stCondLst>
                              <p:cond delay="5600"/>
                            </p:stCondLst>
                            <p:childTnLst>
                              <p:par>
                                <p:cTn id="59" presetID="53" presetClass="entr" presetSubtype="16" fill="hold" nodeType="afterEffect">
                                  <p:stCondLst>
                                    <p:cond delay="0"/>
                                  </p:stCondLst>
                                  <p:childTnLst>
                                    <p:set>
                                      <p:cBhvr>
                                        <p:cTn id="60" dur="1" fill="hold">
                                          <p:stCondLst>
                                            <p:cond delay="0"/>
                                          </p:stCondLst>
                                        </p:cTn>
                                        <p:tgtEl>
                                          <p:spTgt spid="74"/>
                                        </p:tgtEl>
                                        <p:attrNameLst>
                                          <p:attrName>style.visibility</p:attrName>
                                        </p:attrNameLst>
                                      </p:cBhvr>
                                      <p:to>
                                        <p:strVal val="visible"/>
                                      </p:to>
                                    </p:set>
                                    <p:anim calcmode="lin" valueType="num">
                                      <p:cBhvr>
                                        <p:cTn id="61" dur="500" fill="hold"/>
                                        <p:tgtEl>
                                          <p:spTgt spid="74"/>
                                        </p:tgtEl>
                                        <p:attrNameLst>
                                          <p:attrName>ppt_w</p:attrName>
                                        </p:attrNameLst>
                                      </p:cBhvr>
                                      <p:tavLst>
                                        <p:tav tm="0">
                                          <p:val>
                                            <p:fltVal val="0"/>
                                          </p:val>
                                        </p:tav>
                                        <p:tav tm="100000">
                                          <p:val>
                                            <p:strVal val="#ppt_w"/>
                                          </p:val>
                                        </p:tav>
                                      </p:tavLst>
                                    </p:anim>
                                    <p:anim calcmode="lin" valueType="num">
                                      <p:cBhvr>
                                        <p:cTn id="62" dur="500" fill="hold"/>
                                        <p:tgtEl>
                                          <p:spTgt spid="74"/>
                                        </p:tgtEl>
                                        <p:attrNameLst>
                                          <p:attrName>ppt_h</p:attrName>
                                        </p:attrNameLst>
                                      </p:cBhvr>
                                      <p:tavLst>
                                        <p:tav tm="0">
                                          <p:val>
                                            <p:fltVal val="0"/>
                                          </p:val>
                                        </p:tav>
                                        <p:tav tm="100000">
                                          <p:val>
                                            <p:strVal val="#ppt_h"/>
                                          </p:val>
                                        </p:tav>
                                      </p:tavLst>
                                    </p:anim>
                                    <p:animEffect transition="in" filter="fade">
                                      <p:cBhvr>
                                        <p:cTn id="63" dur="500"/>
                                        <p:tgtEl>
                                          <p:spTgt spid="74"/>
                                        </p:tgtEl>
                                      </p:cBhvr>
                                    </p:animEffect>
                                  </p:childTnLst>
                                </p:cTn>
                              </p:par>
                            </p:childTnLst>
                          </p:cTn>
                        </p:par>
                        <p:par>
                          <p:cTn id="64" fill="hold">
                            <p:stCondLst>
                              <p:cond delay="6100"/>
                            </p:stCondLst>
                            <p:childTnLst>
                              <p:par>
                                <p:cTn id="65" presetID="14" presetClass="entr" presetSubtype="10" fill="hold" nodeType="after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randombar(horizontal)">
                                      <p:cBhvr>
                                        <p:cTn id="67" dur="500"/>
                                        <p:tgtEl>
                                          <p:spTgt spid="67"/>
                                        </p:tgtEl>
                                      </p:cBhvr>
                                    </p:animEffect>
                                  </p:childTnLst>
                                </p:cTn>
                              </p:par>
                            </p:childTnLst>
                          </p:cTn>
                        </p:par>
                        <p:par>
                          <p:cTn id="68" fill="hold">
                            <p:stCondLst>
                              <p:cond delay="6600"/>
                            </p:stCondLst>
                            <p:childTnLst>
                              <p:par>
                                <p:cTn id="69" presetID="12" presetClass="entr" presetSubtype="2"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p:tgtEl>
                                          <p:spTgt spid="6"/>
                                        </p:tgtEl>
                                        <p:attrNameLst>
                                          <p:attrName>ppt_x</p:attrName>
                                        </p:attrNameLst>
                                      </p:cBhvr>
                                      <p:tavLst>
                                        <p:tav tm="0">
                                          <p:val>
                                            <p:strVal val="#ppt_x+#ppt_w*1.125000"/>
                                          </p:val>
                                        </p:tav>
                                        <p:tav tm="100000">
                                          <p:val>
                                            <p:strVal val="#ppt_x"/>
                                          </p:val>
                                        </p:tav>
                                      </p:tavLst>
                                    </p:anim>
                                    <p:animEffect transition="in" filter="wipe(left)">
                                      <p:cBhvr>
                                        <p:cTn id="72" dur="500"/>
                                        <p:tgtEl>
                                          <p:spTgt spid="6"/>
                                        </p:tgtEl>
                                      </p:cBhvr>
                                    </p:animEffect>
                                  </p:childTnLst>
                                </p:cTn>
                              </p:par>
                            </p:childTnLst>
                          </p:cTn>
                        </p:par>
                        <p:par>
                          <p:cTn id="73" fill="hold">
                            <p:stCondLst>
                              <p:cond delay="7100"/>
                            </p:stCondLst>
                            <p:childTnLst>
                              <p:par>
                                <p:cTn id="74" presetID="53" presetClass="entr" presetSubtype="16" fill="hold" nodeType="after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p:cTn id="76" dur="500" fill="hold"/>
                                        <p:tgtEl>
                                          <p:spTgt spid="76"/>
                                        </p:tgtEl>
                                        <p:attrNameLst>
                                          <p:attrName>ppt_w</p:attrName>
                                        </p:attrNameLst>
                                      </p:cBhvr>
                                      <p:tavLst>
                                        <p:tav tm="0">
                                          <p:val>
                                            <p:fltVal val="0"/>
                                          </p:val>
                                        </p:tav>
                                        <p:tav tm="100000">
                                          <p:val>
                                            <p:strVal val="#ppt_w"/>
                                          </p:val>
                                        </p:tav>
                                      </p:tavLst>
                                    </p:anim>
                                    <p:anim calcmode="lin" valueType="num">
                                      <p:cBhvr>
                                        <p:cTn id="77" dur="500" fill="hold"/>
                                        <p:tgtEl>
                                          <p:spTgt spid="76"/>
                                        </p:tgtEl>
                                        <p:attrNameLst>
                                          <p:attrName>ppt_h</p:attrName>
                                        </p:attrNameLst>
                                      </p:cBhvr>
                                      <p:tavLst>
                                        <p:tav tm="0">
                                          <p:val>
                                            <p:fltVal val="0"/>
                                          </p:val>
                                        </p:tav>
                                        <p:tav tm="100000">
                                          <p:val>
                                            <p:strVal val="#ppt_h"/>
                                          </p:val>
                                        </p:tav>
                                      </p:tavLst>
                                    </p:anim>
                                    <p:animEffect transition="in" filter="fade">
                                      <p:cBhvr>
                                        <p:cTn id="78" dur="500"/>
                                        <p:tgtEl>
                                          <p:spTgt spid="76"/>
                                        </p:tgtEl>
                                      </p:cBhvr>
                                    </p:animEffect>
                                  </p:childTnLst>
                                </p:cTn>
                              </p:par>
                            </p:childTnLst>
                          </p:cTn>
                        </p:par>
                        <p:par>
                          <p:cTn id="79" fill="hold">
                            <p:stCondLst>
                              <p:cond delay="7600"/>
                            </p:stCondLst>
                            <p:childTnLst>
                              <p:par>
                                <p:cTn id="80" presetID="14" presetClass="entr" presetSubtype="10" fill="hold" nodeType="after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randombar(horizontal)">
                                      <p:cBhvr>
                                        <p:cTn id="8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4.</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投资回报分析</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
        <p:nvSpPr>
          <p:cNvPr id="107" name="Pie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8784CF9-334D-4191-97EB-C3E6C1074495}"/>
              </a:ext>
            </a:extLst>
          </p:cNvPr>
          <p:cNvSpPr/>
          <p:nvPr/>
        </p:nvSpPr>
        <p:spPr>
          <a:xfrm rot="19800000" flipH="1">
            <a:off x="3092883" y="1309294"/>
            <a:ext cx="2958234" cy="2958233"/>
          </a:xfrm>
          <a:prstGeom prst="pie">
            <a:avLst>
              <a:gd name="adj1" fmla="val 10770823"/>
              <a:gd name="adj2" fmla="val 13415866"/>
            </a:avLst>
          </a:prstGeom>
          <a:gradFill>
            <a:gsLst>
              <a:gs pos="100000">
                <a:srgbClr val="17242F"/>
              </a:gs>
              <a:gs pos="0">
                <a:srgbClr val="324C6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solidFill>
                <a:schemeClr val="tx1"/>
              </a:solidFill>
              <a:cs typeface="+mn-ea"/>
              <a:sym typeface="+mn-lt"/>
            </a:endParaRPr>
          </a:p>
        </p:txBody>
      </p:sp>
      <p:sp>
        <p:nvSpPr>
          <p:cNvPr id="108" name="Pie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72884CD-B2CA-4D5E-8E80-0E09F2D0785B}"/>
              </a:ext>
            </a:extLst>
          </p:cNvPr>
          <p:cNvSpPr/>
          <p:nvPr/>
        </p:nvSpPr>
        <p:spPr>
          <a:xfrm rot="19800000" flipH="1">
            <a:off x="2751944" y="968354"/>
            <a:ext cx="3640113" cy="3640112"/>
          </a:xfrm>
          <a:prstGeom prst="pie">
            <a:avLst>
              <a:gd name="adj1" fmla="val 8483433"/>
              <a:gd name="adj2" fmla="val 10907294"/>
            </a:avLst>
          </a:prstGeom>
          <a:gradFill>
            <a:gsLst>
              <a:gs pos="100000">
                <a:srgbClr val="17242F"/>
              </a:gs>
              <a:gs pos="0">
                <a:srgbClr val="324C6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solidFill>
                <a:schemeClr val="tx1"/>
              </a:solidFill>
              <a:cs typeface="+mn-ea"/>
              <a:sym typeface="+mn-lt"/>
            </a:endParaRPr>
          </a:p>
        </p:txBody>
      </p:sp>
      <p:sp>
        <p:nvSpPr>
          <p:cNvPr id="109" name="Pie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19FC2CD-B2F0-409C-97C2-3BBA9C27DAC1}"/>
              </a:ext>
            </a:extLst>
          </p:cNvPr>
          <p:cNvSpPr/>
          <p:nvPr/>
        </p:nvSpPr>
        <p:spPr>
          <a:xfrm rot="19800000" flipH="1">
            <a:off x="2460173" y="676582"/>
            <a:ext cx="4223657" cy="4223655"/>
          </a:xfrm>
          <a:prstGeom prst="pie">
            <a:avLst>
              <a:gd name="adj1" fmla="val 6133989"/>
              <a:gd name="adj2" fmla="val 8760421"/>
            </a:avLst>
          </a:prstGeom>
          <a:gradFill>
            <a:gsLst>
              <a:gs pos="100000">
                <a:srgbClr val="17242F"/>
              </a:gs>
              <a:gs pos="0">
                <a:srgbClr val="324C6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solidFill>
                <a:schemeClr val="tx1"/>
              </a:solidFill>
              <a:cs typeface="+mn-ea"/>
              <a:sym typeface="+mn-lt"/>
            </a:endParaRPr>
          </a:p>
        </p:txBody>
      </p:sp>
      <p:sp>
        <p:nvSpPr>
          <p:cNvPr id="110" name="Pie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51E5613-7A45-4392-B463-6BD047170FE5}"/>
              </a:ext>
            </a:extLst>
          </p:cNvPr>
          <p:cNvSpPr/>
          <p:nvPr/>
        </p:nvSpPr>
        <p:spPr>
          <a:xfrm rot="1800000">
            <a:off x="3092883" y="1309294"/>
            <a:ext cx="2958234" cy="2958233"/>
          </a:xfrm>
          <a:prstGeom prst="pie">
            <a:avLst>
              <a:gd name="adj1" fmla="val 10770823"/>
              <a:gd name="adj2" fmla="val 13415866"/>
            </a:avLst>
          </a:prstGeom>
          <a:gradFill>
            <a:gsLst>
              <a:gs pos="100000">
                <a:srgbClr val="17242F"/>
              </a:gs>
              <a:gs pos="0">
                <a:srgbClr val="324C6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solidFill>
                <a:schemeClr val="tx1"/>
              </a:solidFill>
              <a:cs typeface="+mn-ea"/>
              <a:sym typeface="+mn-lt"/>
            </a:endParaRPr>
          </a:p>
        </p:txBody>
      </p:sp>
      <p:sp>
        <p:nvSpPr>
          <p:cNvPr id="111" name="Pie 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173226D-E549-4849-B48B-76667C827CEF}"/>
              </a:ext>
            </a:extLst>
          </p:cNvPr>
          <p:cNvSpPr/>
          <p:nvPr/>
        </p:nvSpPr>
        <p:spPr>
          <a:xfrm rot="1800000">
            <a:off x="2751944" y="968354"/>
            <a:ext cx="3640113" cy="3640112"/>
          </a:xfrm>
          <a:prstGeom prst="pie">
            <a:avLst>
              <a:gd name="adj1" fmla="val 8483433"/>
              <a:gd name="adj2" fmla="val 10907294"/>
            </a:avLst>
          </a:prstGeom>
          <a:gradFill>
            <a:gsLst>
              <a:gs pos="100000">
                <a:srgbClr val="17242F"/>
              </a:gs>
              <a:gs pos="0">
                <a:srgbClr val="324C6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solidFill>
                <a:schemeClr val="tx1"/>
              </a:solidFill>
              <a:cs typeface="+mn-ea"/>
              <a:sym typeface="+mn-lt"/>
            </a:endParaRPr>
          </a:p>
        </p:txBody>
      </p:sp>
      <p:sp>
        <p:nvSpPr>
          <p:cNvPr id="112" name="Pie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2DE935C-DEC1-465C-9C4E-EEEC93F65254}"/>
              </a:ext>
            </a:extLst>
          </p:cNvPr>
          <p:cNvSpPr/>
          <p:nvPr/>
        </p:nvSpPr>
        <p:spPr>
          <a:xfrm rot="1800000">
            <a:off x="2460173" y="676582"/>
            <a:ext cx="4223657" cy="4223655"/>
          </a:xfrm>
          <a:prstGeom prst="pie">
            <a:avLst>
              <a:gd name="adj1" fmla="val 6133989"/>
              <a:gd name="adj2" fmla="val 8760421"/>
            </a:avLst>
          </a:prstGeom>
          <a:gradFill>
            <a:gsLst>
              <a:gs pos="100000">
                <a:srgbClr val="17242F"/>
              </a:gs>
              <a:gs pos="0">
                <a:srgbClr val="324C6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solidFill>
                <a:schemeClr val="tx1"/>
              </a:solidFill>
              <a:cs typeface="+mn-ea"/>
              <a:sym typeface="+mn-lt"/>
            </a:endParaRPr>
          </a:p>
        </p:txBody>
      </p:sp>
      <p:grpSp>
        <p:nvGrpSpPr>
          <p:cNvPr id="115" name="Group 2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0BFC460-B761-4197-AE3E-8BA3BB6DE0C3}"/>
              </a:ext>
            </a:extLst>
          </p:cNvPr>
          <p:cNvGrpSpPr/>
          <p:nvPr/>
        </p:nvGrpSpPr>
        <p:grpSpPr>
          <a:xfrm>
            <a:off x="2695469" y="1527173"/>
            <a:ext cx="1011257" cy="163504"/>
            <a:chOff x="3934014" y="2856701"/>
            <a:chExt cx="1348342" cy="218005"/>
          </a:xfrm>
        </p:grpSpPr>
        <p:sp>
          <p:nvSpPr>
            <p:cNvPr id="116" name="Freeform 2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97A5EBE-9F73-4E55-92B7-D7C0E6216CD4}"/>
                </a:ext>
              </a:extLst>
            </p:cNvPr>
            <p:cNvSpPr>
              <a:spLocks/>
            </p:cNvSpPr>
            <p:nvPr/>
          </p:nvSpPr>
          <p:spPr bwMode="auto">
            <a:xfrm>
              <a:off x="3934014" y="2856701"/>
              <a:ext cx="1320942"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17" name="Freeform 2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0C0D08A-369D-4848-8E2C-46D098C539BD}"/>
                </a:ext>
              </a:extLst>
            </p:cNvPr>
            <p:cNvSpPr>
              <a:spLocks/>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sp>
        <p:nvSpPr>
          <p:cNvPr id="118"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895CC26-D00C-4715-A0CB-F26A454A79AD}"/>
              </a:ext>
            </a:extLst>
          </p:cNvPr>
          <p:cNvSpPr txBox="1">
            <a:spLocks/>
          </p:cNvSpPr>
          <p:nvPr/>
        </p:nvSpPr>
        <p:spPr>
          <a:xfrm>
            <a:off x="4985153" y="1719383"/>
            <a:ext cx="639567" cy="23083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None/>
            </a:pPr>
            <a:r>
              <a:rPr lang="en-US" sz="1500" b="1" dirty="0">
                <a:latin typeface="+mn-lt"/>
                <a:cs typeface="+mn-ea"/>
                <a:sym typeface="+mn-lt"/>
              </a:rPr>
              <a:t>40%</a:t>
            </a:r>
            <a:endParaRPr lang="en-US" sz="1200" dirty="0">
              <a:latin typeface="+mn-lt"/>
              <a:cs typeface="+mn-ea"/>
              <a:sym typeface="+mn-lt"/>
            </a:endParaRPr>
          </a:p>
        </p:txBody>
      </p:sp>
      <p:sp>
        <p:nvSpPr>
          <p:cNvPr id="119"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B97FC3A-EBB7-446E-ACFF-77F688C30771}"/>
              </a:ext>
            </a:extLst>
          </p:cNvPr>
          <p:cNvSpPr txBox="1">
            <a:spLocks/>
          </p:cNvSpPr>
          <p:nvPr/>
        </p:nvSpPr>
        <p:spPr>
          <a:xfrm>
            <a:off x="3467048" y="1719383"/>
            <a:ext cx="639567" cy="23083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None/>
            </a:pPr>
            <a:r>
              <a:rPr lang="ar-SY" sz="1500" b="1" dirty="0">
                <a:latin typeface="+mn-lt"/>
                <a:cs typeface="+mn-ea"/>
                <a:sym typeface="+mn-lt"/>
              </a:rPr>
              <a:t>1</a:t>
            </a:r>
            <a:r>
              <a:rPr lang="en-US" sz="1500" b="1" dirty="0">
                <a:latin typeface="+mn-lt"/>
                <a:cs typeface="+mn-ea"/>
                <a:sym typeface="+mn-lt"/>
              </a:rPr>
              <a:t>0%</a:t>
            </a:r>
            <a:endParaRPr lang="en-US" sz="1200" dirty="0">
              <a:latin typeface="+mn-lt"/>
              <a:cs typeface="+mn-ea"/>
              <a:sym typeface="+mn-lt"/>
            </a:endParaRPr>
          </a:p>
        </p:txBody>
      </p:sp>
      <p:sp>
        <p:nvSpPr>
          <p:cNvPr id="120"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4F10D93-B3AC-49B0-8C09-30607EC177E4}"/>
              </a:ext>
            </a:extLst>
          </p:cNvPr>
          <p:cNvSpPr txBox="1">
            <a:spLocks/>
          </p:cNvSpPr>
          <p:nvPr/>
        </p:nvSpPr>
        <p:spPr>
          <a:xfrm>
            <a:off x="5644900" y="3254521"/>
            <a:ext cx="639567" cy="3231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None/>
            </a:pPr>
            <a:r>
              <a:rPr lang="ar-SY" sz="2100" b="1" dirty="0">
                <a:latin typeface="+mn-lt"/>
                <a:cs typeface="+mn-ea"/>
                <a:sym typeface="+mn-lt"/>
              </a:rPr>
              <a:t>5</a:t>
            </a:r>
            <a:r>
              <a:rPr lang="en-US" sz="2100" b="1" dirty="0">
                <a:latin typeface="+mn-lt"/>
                <a:cs typeface="+mn-ea"/>
                <a:sym typeface="+mn-lt"/>
              </a:rPr>
              <a:t>0%</a:t>
            </a:r>
            <a:endParaRPr lang="en-US" sz="1500" dirty="0">
              <a:latin typeface="+mn-lt"/>
              <a:cs typeface="+mn-ea"/>
              <a:sym typeface="+mn-lt"/>
            </a:endParaRPr>
          </a:p>
        </p:txBody>
      </p:sp>
      <p:sp>
        <p:nvSpPr>
          <p:cNvPr id="121"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32CDA1A-BEF9-4CDE-877D-4B7A61ADB7BB}"/>
              </a:ext>
            </a:extLst>
          </p:cNvPr>
          <p:cNvSpPr txBox="1">
            <a:spLocks/>
          </p:cNvSpPr>
          <p:nvPr/>
        </p:nvSpPr>
        <p:spPr>
          <a:xfrm>
            <a:off x="2874728" y="3254521"/>
            <a:ext cx="639567" cy="3231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None/>
            </a:pPr>
            <a:r>
              <a:rPr lang="ar-SY" sz="2100" b="1" dirty="0">
                <a:latin typeface="+mn-lt"/>
                <a:cs typeface="+mn-ea"/>
                <a:sym typeface="+mn-lt"/>
              </a:rPr>
              <a:t>1</a:t>
            </a:r>
            <a:r>
              <a:rPr lang="en-US" sz="2100" b="1" dirty="0">
                <a:latin typeface="+mn-lt"/>
                <a:cs typeface="+mn-ea"/>
                <a:sym typeface="+mn-lt"/>
              </a:rPr>
              <a:t>0%</a:t>
            </a:r>
            <a:endParaRPr lang="en-US" sz="1500" dirty="0">
              <a:latin typeface="+mn-lt"/>
              <a:cs typeface="+mn-ea"/>
              <a:sym typeface="+mn-lt"/>
            </a:endParaRPr>
          </a:p>
        </p:txBody>
      </p:sp>
      <p:sp>
        <p:nvSpPr>
          <p:cNvPr id="122"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5D60737-A25E-4DBE-8664-090F49A78F83}"/>
              </a:ext>
            </a:extLst>
          </p:cNvPr>
          <p:cNvSpPr txBox="1">
            <a:spLocks/>
          </p:cNvSpPr>
          <p:nvPr/>
        </p:nvSpPr>
        <p:spPr>
          <a:xfrm>
            <a:off x="2868014" y="2315742"/>
            <a:ext cx="639567" cy="3231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None/>
            </a:pPr>
            <a:r>
              <a:rPr lang="ar-SY" sz="2100" b="1" dirty="0">
                <a:latin typeface="+mn-lt"/>
                <a:cs typeface="+mn-ea"/>
                <a:sym typeface="+mn-lt"/>
              </a:rPr>
              <a:t>6</a:t>
            </a:r>
            <a:r>
              <a:rPr lang="en-US" sz="2100" b="1" dirty="0">
                <a:latin typeface="+mn-lt"/>
                <a:cs typeface="+mn-ea"/>
                <a:sym typeface="+mn-lt"/>
              </a:rPr>
              <a:t>0%</a:t>
            </a:r>
            <a:endParaRPr lang="en-US" sz="1500" dirty="0">
              <a:latin typeface="+mn-lt"/>
              <a:cs typeface="+mn-ea"/>
              <a:sym typeface="+mn-lt"/>
            </a:endParaRPr>
          </a:p>
        </p:txBody>
      </p:sp>
      <p:sp>
        <p:nvSpPr>
          <p:cNvPr id="123" name="Freeform 2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96FDE95-47DE-42B3-979B-45861793FBBA}"/>
              </a:ext>
            </a:extLst>
          </p:cNvPr>
          <p:cNvSpPr>
            <a:spLocks noEditPoints="1"/>
          </p:cNvSpPr>
          <p:nvPr/>
        </p:nvSpPr>
        <p:spPr bwMode="auto">
          <a:xfrm>
            <a:off x="6154373" y="1174483"/>
            <a:ext cx="281339" cy="301625"/>
          </a:xfrm>
          <a:custGeom>
            <a:avLst/>
            <a:gdLst>
              <a:gd name="T0" fmla="*/ 2558 w 3187"/>
              <a:gd name="T1" fmla="*/ 2917 h 3426"/>
              <a:gd name="T2" fmla="*/ 2525 w 3187"/>
              <a:gd name="T3" fmla="*/ 3108 h 3426"/>
              <a:gd name="T4" fmla="*/ 2672 w 3187"/>
              <a:gd name="T5" fmla="*/ 3232 h 3426"/>
              <a:gd name="T6" fmla="*/ 2855 w 3187"/>
              <a:gd name="T7" fmla="*/ 3166 h 3426"/>
              <a:gd name="T8" fmla="*/ 2888 w 3187"/>
              <a:gd name="T9" fmla="*/ 2973 h 3426"/>
              <a:gd name="T10" fmla="*/ 2741 w 3187"/>
              <a:gd name="T11" fmla="*/ 2850 h 3426"/>
              <a:gd name="T12" fmla="*/ 1063 w 3187"/>
              <a:gd name="T13" fmla="*/ 2893 h 3426"/>
              <a:gd name="T14" fmla="*/ 997 w 3187"/>
              <a:gd name="T15" fmla="*/ 3075 h 3426"/>
              <a:gd name="T16" fmla="*/ 1120 w 3187"/>
              <a:gd name="T17" fmla="*/ 3222 h 3426"/>
              <a:gd name="T18" fmla="*/ 1313 w 3187"/>
              <a:gd name="T19" fmla="*/ 3189 h 3426"/>
              <a:gd name="T20" fmla="*/ 1378 w 3187"/>
              <a:gd name="T21" fmla="*/ 3006 h 3426"/>
              <a:gd name="T22" fmla="*/ 1255 w 3187"/>
              <a:gd name="T23" fmla="*/ 2860 h 3426"/>
              <a:gd name="T24" fmla="*/ 722 w 3187"/>
              <a:gd name="T25" fmla="*/ 1936 h 3426"/>
              <a:gd name="T26" fmla="*/ 872 w 3187"/>
              <a:gd name="T27" fmla="*/ 2062 h 3426"/>
              <a:gd name="T28" fmla="*/ 2926 w 3187"/>
              <a:gd name="T29" fmla="*/ 2018 h 3426"/>
              <a:gd name="T30" fmla="*/ 2997 w 3187"/>
              <a:gd name="T31" fmla="*/ 1154 h 3426"/>
              <a:gd name="T32" fmla="*/ 656 w 3187"/>
              <a:gd name="T33" fmla="*/ 229 h 3426"/>
              <a:gd name="T34" fmla="*/ 668 w 3187"/>
              <a:gd name="T35" fmla="*/ 236 h 3426"/>
              <a:gd name="T36" fmla="*/ 680 w 3187"/>
              <a:gd name="T37" fmla="*/ 245 h 3426"/>
              <a:gd name="T38" fmla="*/ 694 w 3187"/>
              <a:gd name="T39" fmla="*/ 263 h 3426"/>
              <a:gd name="T40" fmla="*/ 700 w 3187"/>
              <a:gd name="T41" fmla="*/ 272 h 3426"/>
              <a:gd name="T42" fmla="*/ 704 w 3187"/>
              <a:gd name="T43" fmla="*/ 281 h 3426"/>
              <a:gd name="T44" fmla="*/ 707 w 3187"/>
              <a:gd name="T45" fmla="*/ 294 h 3426"/>
              <a:gd name="T46" fmla="*/ 710 w 3187"/>
              <a:gd name="T47" fmla="*/ 308 h 3426"/>
              <a:gd name="T48" fmla="*/ 3109 w 3187"/>
              <a:gd name="T49" fmla="*/ 979 h 3426"/>
              <a:gd name="T50" fmla="*/ 3119 w 3187"/>
              <a:gd name="T51" fmla="*/ 981 h 3426"/>
              <a:gd name="T52" fmla="*/ 3139 w 3187"/>
              <a:gd name="T53" fmla="*/ 990 h 3426"/>
              <a:gd name="T54" fmla="*/ 3151 w 3187"/>
              <a:gd name="T55" fmla="*/ 998 h 3426"/>
              <a:gd name="T56" fmla="*/ 3161 w 3187"/>
              <a:gd name="T57" fmla="*/ 1005 h 3426"/>
              <a:gd name="T58" fmla="*/ 3166 w 3187"/>
              <a:gd name="T59" fmla="*/ 1012 h 3426"/>
              <a:gd name="T60" fmla="*/ 3172 w 3187"/>
              <a:gd name="T61" fmla="*/ 1022 h 3426"/>
              <a:gd name="T62" fmla="*/ 3180 w 3187"/>
              <a:gd name="T63" fmla="*/ 1035 h 3426"/>
              <a:gd name="T64" fmla="*/ 3185 w 3187"/>
              <a:gd name="T65" fmla="*/ 1049 h 3426"/>
              <a:gd name="T66" fmla="*/ 3187 w 3187"/>
              <a:gd name="T67" fmla="*/ 1060 h 3426"/>
              <a:gd name="T68" fmla="*/ 3161 w 3187"/>
              <a:gd name="T69" fmla="*/ 2007 h 3426"/>
              <a:gd name="T70" fmla="*/ 2981 w 3187"/>
              <a:gd name="T71" fmla="*/ 2210 h 3426"/>
              <a:gd name="T72" fmla="*/ 865 w 3187"/>
              <a:gd name="T73" fmla="*/ 2253 h 3426"/>
              <a:gd name="T74" fmla="*/ 712 w 3187"/>
              <a:gd name="T75" fmla="*/ 2495 h 3426"/>
              <a:gd name="T76" fmla="*/ 838 w 3187"/>
              <a:gd name="T77" fmla="*/ 2646 h 3426"/>
              <a:gd name="T78" fmla="*/ 2844 w 3187"/>
              <a:gd name="T79" fmla="*/ 2683 h 3426"/>
              <a:gd name="T80" fmla="*/ 3045 w 3187"/>
              <a:gd name="T81" fmla="*/ 2862 h 3426"/>
              <a:gd name="T82" fmla="*/ 3078 w 3187"/>
              <a:gd name="T83" fmla="*/ 3136 h 3426"/>
              <a:gd name="T84" fmla="*/ 2925 w 3187"/>
              <a:gd name="T85" fmla="*/ 3356 h 3426"/>
              <a:gd name="T86" fmla="*/ 2657 w 3187"/>
              <a:gd name="T87" fmla="*/ 3423 h 3426"/>
              <a:gd name="T88" fmla="*/ 2418 w 3187"/>
              <a:gd name="T89" fmla="*/ 3296 h 3426"/>
              <a:gd name="T90" fmla="*/ 2321 w 3187"/>
              <a:gd name="T91" fmla="*/ 3042 h 3426"/>
              <a:gd name="T92" fmla="*/ 1518 w 3187"/>
              <a:gd name="T93" fmla="*/ 2848 h 3426"/>
              <a:gd name="T94" fmla="*/ 1568 w 3187"/>
              <a:gd name="T95" fmla="*/ 3090 h 3426"/>
              <a:gd name="T96" fmla="*/ 1442 w 3187"/>
              <a:gd name="T97" fmla="*/ 3328 h 3426"/>
              <a:gd name="T98" fmla="*/ 1187 w 3187"/>
              <a:gd name="T99" fmla="*/ 3426 h 3426"/>
              <a:gd name="T100" fmla="*/ 932 w 3187"/>
              <a:gd name="T101" fmla="*/ 3329 h 3426"/>
              <a:gd name="T102" fmla="*/ 806 w 3187"/>
              <a:gd name="T103" fmla="*/ 3090 h 3426"/>
              <a:gd name="T104" fmla="*/ 858 w 3187"/>
              <a:gd name="T105" fmla="*/ 2845 h 3426"/>
              <a:gd name="T106" fmla="*/ 617 w 3187"/>
              <a:gd name="T107" fmla="*/ 2717 h 3426"/>
              <a:gd name="T108" fmla="*/ 519 w 3187"/>
              <a:gd name="T109" fmla="*/ 2459 h 3426"/>
              <a:gd name="T110" fmla="*/ 3 w 3187"/>
              <a:gd name="T111" fmla="*/ 122 h 3426"/>
              <a:gd name="T112" fmla="*/ 49 w 3187"/>
              <a:gd name="T113" fmla="*/ 12 h 3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87" h="3426">
                <a:moveTo>
                  <a:pt x="2707" y="2847"/>
                </a:moveTo>
                <a:lnTo>
                  <a:pt x="2672" y="2850"/>
                </a:lnTo>
                <a:lnTo>
                  <a:pt x="2639" y="2860"/>
                </a:lnTo>
                <a:lnTo>
                  <a:pt x="2608" y="2874"/>
                </a:lnTo>
                <a:lnTo>
                  <a:pt x="2582" y="2893"/>
                </a:lnTo>
                <a:lnTo>
                  <a:pt x="2558" y="2917"/>
                </a:lnTo>
                <a:lnTo>
                  <a:pt x="2539" y="2943"/>
                </a:lnTo>
                <a:lnTo>
                  <a:pt x="2525" y="2973"/>
                </a:lnTo>
                <a:lnTo>
                  <a:pt x="2515" y="3007"/>
                </a:lnTo>
                <a:lnTo>
                  <a:pt x="2512" y="3041"/>
                </a:lnTo>
                <a:lnTo>
                  <a:pt x="2515" y="3075"/>
                </a:lnTo>
                <a:lnTo>
                  <a:pt x="2525" y="3108"/>
                </a:lnTo>
                <a:lnTo>
                  <a:pt x="2539" y="3138"/>
                </a:lnTo>
                <a:lnTo>
                  <a:pt x="2558" y="3165"/>
                </a:lnTo>
                <a:lnTo>
                  <a:pt x="2582" y="3189"/>
                </a:lnTo>
                <a:lnTo>
                  <a:pt x="2608" y="3208"/>
                </a:lnTo>
                <a:lnTo>
                  <a:pt x="2639" y="3222"/>
                </a:lnTo>
                <a:lnTo>
                  <a:pt x="2672" y="3232"/>
                </a:lnTo>
                <a:lnTo>
                  <a:pt x="2707" y="3235"/>
                </a:lnTo>
                <a:lnTo>
                  <a:pt x="2741" y="3232"/>
                </a:lnTo>
                <a:lnTo>
                  <a:pt x="2773" y="3222"/>
                </a:lnTo>
                <a:lnTo>
                  <a:pt x="2804" y="3208"/>
                </a:lnTo>
                <a:lnTo>
                  <a:pt x="2831" y="3189"/>
                </a:lnTo>
                <a:lnTo>
                  <a:pt x="2855" y="3166"/>
                </a:lnTo>
                <a:lnTo>
                  <a:pt x="2874" y="3139"/>
                </a:lnTo>
                <a:lnTo>
                  <a:pt x="2888" y="3109"/>
                </a:lnTo>
                <a:lnTo>
                  <a:pt x="2898" y="3075"/>
                </a:lnTo>
                <a:lnTo>
                  <a:pt x="2901" y="3041"/>
                </a:lnTo>
                <a:lnTo>
                  <a:pt x="2898" y="3006"/>
                </a:lnTo>
                <a:lnTo>
                  <a:pt x="2888" y="2973"/>
                </a:lnTo>
                <a:lnTo>
                  <a:pt x="2874" y="2943"/>
                </a:lnTo>
                <a:lnTo>
                  <a:pt x="2855" y="2916"/>
                </a:lnTo>
                <a:lnTo>
                  <a:pt x="2831" y="2893"/>
                </a:lnTo>
                <a:lnTo>
                  <a:pt x="2804" y="2874"/>
                </a:lnTo>
                <a:lnTo>
                  <a:pt x="2773" y="2860"/>
                </a:lnTo>
                <a:lnTo>
                  <a:pt x="2741" y="2850"/>
                </a:lnTo>
                <a:lnTo>
                  <a:pt x="2707" y="2847"/>
                </a:lnTo>
                <a:close/>
                <a:moveTo>
                  <a:pt x="1188" y="2847"/>
                </a:moveTo>
                <a:lnTo>
                  <a:pt x="1153" y="2850"/>
                </a:lnTo>
                <a:lnTo>
                  <a:pt x="1120" y="2860"/>
                </a:lnTo>
                <a:lnTo>
                  <a:pt x="1090" y="2874"/>
                </a:lnTo>
                <a:lnTo>
                  <a:pt x="1063" y="2893"/>
                </a:lnTo>
                <a:lnTo>
                  <a:pt x="1040" y="2917"/>
                </a:lnTo>
                <a:lnTo>
                  <a:pt x="1020" y="2943"/>
                </a:lnTo>
                <a:lnTo>
                  <a:pt x="1007" y="2973"/>
                </a:lnTo>
                <a:lnTo>
                  <a:pt x="997" y="3007"/>
                </a:lnTo>
                <a:lnTo>
                  <a:pt x="994" y="3041"/>
                </a:lnTo>
                <a:lnTo>
                  <a:pt x="997" y="3075"/>
                </a:lnTo>
                <a:lnTo>
                  <a:pt x="1007" y="3108"/>
                </a:lnTo>
                <a:lnTo>
                  <a:pt x="1020" y="3138"/>
                </a:lnTo>
                <a:lnTo>
                  <a:pt x="1040" y="3165"/>
                </a:lnTo>
                <a:lnTo>
                  <a:pt x="1063" y="3189"/>
                </a:lnTo>
                <a:lnTo>
                  <a:pt x="1090" y="3208"/>
                </a:lnTo>
                <a:lnTo>
                  <a:pt x="1120" y="3222"/>
                </a:lnTo>
                <a:lnTo>
                  <a:pt x="1153" y="3232"/>
                </a:lnTo>
                <a:lnTo>
                  <a:pt x="1188" y="3235"/>
                </a:lnTo>
                <a:lnTo>
                  <a:pt x="1223" y="3232"/>
                </a:lnTo>
                <a:lnTo>
                  <a:pt x="1255" y="3222"/>
                </a:lnTo>
                <a:lnTo>
                  <a:pt x="1285" y="3208"/>
                </a:lnTo>
                <a:lnTo>
                  <a:pt x="1313" y="3189"/>
                </a:lnTo>
                <a:lnTo>
                  <a:pt x="1336" y="3166"/>
                </a:lnTo>
                <a:lnTo>
                  <a:pt x="1355" y="3139"/>
                </a:lnTo>
                <a:lnTo>
                  <a:pt x="1370" y="3109"/>
                </a:lnTo>
                <a:lnTo>
                  <a:pt x="1378" y="3075"/>
                </a:lnTo>
                <a:lnTo>
                  <a:pt x="1381" y="3041"/>
                </a:lnTo>
                <a:lnTo>
                  <a:pt x="1378" y="3006"/>
                </a:lnTo>
                <a:lnTo>
                  <a:pt x="1370" y="2973"/>
                </a:lnTo>
                <a:lnTo>
                  <a:pt x="1355" y="2943"/>
                </a:lnTo>
                <a:lnTo>
                  <a:pt x="1336" y="2916"/>
                </a:lnTo>
                <a:lnTo>
                  <a:pt x="1313" y="2893"/>
                </a:lnTo>
                <a:lnTo>
                  <a:pt x="1285" y="2874"/>
                </a:lnTo>
                <a:lnTo>
                  <a:pt x="1255" y="2860"/>
                </a:lnTo>
                <a:lnTo>
                  <a:pt x="1223" y="2850"/>
                </a:lnTo>
                <a:lnTo>
                  <a:pt x="1188" y="2847"/>
                </a:lnTo>
                <a:close/>
                <a:moveTo>
                  <a:pt x="709" y="840"/>
                </a:moveTo>
                <a:lnTo>
                  <a:pt x="709" y="1867"/>
                </a:lnTo>
                <a:lnTo>
                  <a:pt x="712" y="1903"/>
                </a:lnTo>
                <a:lnTo>
                  <a:pt x="722" y="1936"/>
                </a:lnTo>
                <a:lnTo>
                  <a:pt x="736" y="1967"/>
                </a:lnTo>
                <a:lnTo>
                  <a:pt x="756" y="1994"/>
                </a:lnTo>
                <a:lnTo>
                  <a:pt x="780" y="2018"/>
                </a:lnTo>
                <a:lnTo>
                  <a:pt x="807" y="2038"/>
                </a:lnTo>
                <a:lnTo>
                  <a:pt x="838" y="2053"/>
                </a:lnTo>
                <a:lnTo>
                  <a:pt x="872" y="2062"/>
                </a:lnTo>
                <a:lnTo>
                  <a:pt x="907" y="2065"/>
                </a:lnTo>
                <a:lnTo>
                  <a:pt x="2798" y="2065"/>
                </a:lnTo>
                <a:lnTo>
                  <a:pt x="2834" y="2062"/>
                </a:lnTo>
                <a:lnTo>
                  <a:pt x="2867" y="2053"/>
                </a:lnTo>
                <a:lnTo>
                  <a:pt x="2899" y="2038"/>
                </a:lnTo>
                <a:lnTo>
                  <a:pt x="2926" y="2018"/>
                </a:lnTo>
                <a:lnTo>
                  <a:pt x="2950" y="1994"/>
                </a:lnTo>
                <a:lnTo>
                  <a:pt x="2970" y="1967"/>
                </a:lnTo>
                <a:lnTo>
                  <a:pt x="2984" y="1936"/>
                </a:lnTo>
                <a:lnTo>
                  <a:pt x="2994" y="1902"/>
                </a:lnTo>
                <a:lnTo>
                  <a:pt x="2997" y="1866"/>
                </a:lnTo>
                <a:lnTo>
                  <a:pt x="2997" y="1154"/>
                </a:lnTo>
                <a:lnTo>
                  <a:pt x="709" y="840"/>
                </a:lnTo>
                <a:close/>
                <a:moveTo>
                  <a:pt x="89" y="0"/>
                </a:moveTo>
                <a:lnTo>
                  <a:pt x="111" y="2"/>
                </a:lnTo>
                <a:lnTo>
                  <a:pt x="132" y="9"/>
                </a:lnTo>
                <a:lnTo>
                  <a:pt x="652" y="226"/>
                </a:lnTo>
                <a:lnTo>
                  <a:pt x="656" y="229"/>
                </a:lnTo>
                <a:lnTo>
                  <a:pt x="661" y="231"/>
                </a:lnTo>
                <a:lnTo>
                  <a:pt x="662" y="232"/>
                </a:lnTo>
                <a:lnTo>
                  <a:pt x="663" y="232"/>
                </a:lnTo>
                <a:lnTo>
                  <a:pt x="664" y="233"/>
                </a:lnTo>
                <a:lnTo>
                  <a:pt x="666" y="234"/>
                </a:lnTo>
                <a:lnTo>
                  <a:pt x="668" y="236"/>
                </a:lnTo>
                <a:lnTo>
                  <a:pt x="670" y="237"/>
                </a:lnTo>
                <a:lnTo>
                  <a:pt x="672" y="239"/>
                </a:lnTo>
                <a:lnTo>
                  <a:pt x="674" y="240"/>
                </a:lnTo>
                <a:lnTo>
                  <a:pt x="676" y="241"/>
                </a:lnTo>
                <a:lnTo>
                  <a:pt x="678" y="243"/>
                </a:lnTo>
                <a:lnTo>
                  <a:pt x="680" y="245"/>
                </a:lnTo>
                <a:lnTo>
                  <a:pt x="682" y="247"/>
                </a:lnTo>
                <a:lnTo>
                  <a:pt x="689" y="254"/>
                </a:lnTo>
                <a:lnTo>
                  <a:pt x="690" y="256"/>
                </a:lnTo>
                <a:lnTo>
                  <a:pt x="691" y="258"/>
                </a:lnTo>
                <a:lnTo>
                  <a:pt x="693" y="262"/>
                </a:lnTo>
                <a:lnTo>
                  <a:pt x="694" y="263"/>
                </a:lnTo>
                <a:lnTo>
                  <a:pt x="695" y="265"/>
                </a:lnTo>
                <a:lnTo>
                  <a:pt x="698" y="267"/>
                </a:lnTo>
                <a:lnTo>
                  <a:pt x="699" y="269"/>
                </a:lnTo>
                <a:lnTo>
                  <a:pt x="699" y="270"/>
                </a:lnTo>
                <a:lnTo>
                  <a:pt x="700" y="271"/>
                </a:lnTo>
                <a:lnTo>
                  <a:pt x="700" y="272"/>
                </a:lnTo>
                <a:lnTo>
                  <a:pt x="701" y="274"/>
                </a:lnTo>
                <a:lnTo>
                  <a:pt x="702" y="275"/>
                </a:lnTo>
                <a:lnTo>
                  <a:pt x="703" y="278"/>
                </a:lnTo>
                <a:lnTo>
                  <a:pt x="703" y="279"/>
                </a:lnTo>
                <a:lnTo>
                  <a:pt x="704" y="280"/>
                </a:lnTo>
                <a:lnTo>
                  <a:pt x="704" y="281"/>
                </a:lnTo>
                <a:lnTo>
                  <a:pt x="706" y="287"/>
                </a:lnTo>
                <a:lnTo>
                  <a:pt x="706" y="288"/>
                </a:lnTo>
                <a:lnTo>
                  <a:pt x="706" y="289"/>
                </a:lnTo>
                <a:lnTo>
                  <a:pt x="706" y="290"/>
                </a:lnTo>
                <a:lnTo>
                  <a:pt x="707" y="292"/>
                </a:lnTo>
                <a:lnTo>
                  <a:pt x="707" y="294"/>
                </a:lnTo>
                <a:lnTo>
                  <a:pt x="708" y="296"/>
                </a:lnTo>
                <a:lnTo>
                  <a:pt x="708" y="299"/>
                </a:lnTo>
                <a:lnTo>
                  <a:pt x="708" y="303"/>
                </a:lnTo>
                <a:lnTo>
                  <a:pt x="709" y="304"/>
                </a:lnTo>
                <a:lnTo>
                  <a:pt x="709" y="305"/>
                </a:lnTo>
                <a:lnTo>
                  <a:pt x="710" y="308"/>
                </a:lnTo>
                <a:lnTo>
                  <a:pt x="710" y="312"/>
                </a:lnTo>
                <a:lnTo>
                  <a:pt x="710" y="315"/>
                </a:lnTo>
                <a:lnTo>
                  <a:pt x="710" y="649"/>
                </a:lnTo>
                <a:lnTo>
                  <a:pt x="3105" y="979"/>
                </a:lnTo>
                <a:lnTo>
                  <a:pt x="3108" y="979"/>
                </a:lnTo>
                <a:lnTo>
                  <a:pt x="3109" y="979"/>
                </a:lnTo>
                <a:lnTo>
                  <a:pt x="3111" y="979"/>
                </a:lnTo>
                <a:lnTo>
                  <a:pt x="3112" y="979"/>
                </a:lnTo>
                <a:lnTo>
                  <a:pt x="3114" y="980"/>
                </a:lnTo>
                <a:lnTo>
                  <a:pt x="3116" y="980"/>
                </a:lnTo>
                <a:lnTo>
                  <a:pt x="3118" y="981"/>
                </a:lnTo>
                <a:lnTo>
                  <a:pt x="3119" y="981"/>
                </a:lnTo>
                <a:lnTo>
                  <a:pt x="3121" y="981"/>
                </a:lnTo>
                <a:lnTo>
                  <a:pt x="3122" y="982"/>
                </a:lnTo>
                <a:lnTo>
                  <a:pt x="3124" y="983"/>
                </a:lnTo>
                <a:lnTo>
                  <a:pt x="3126" y="983"/>
                </a:lnTo>
                <a:lnTo>
                  <a:pt x="3130" y="985"/>
                </a:lnTo>
                <a:lnTo>
                  <a:pt x="3139" y="990"/>
                </a:lnTo>
                <a:lnTo>
                  <a:pt x="3141" y="992"/>
                </a:lnTo>
                <a:lnTo>
                  <a:pt x="3144" y="993"/>
                </a:lnTo>
                <a:lnTo>
                  <a:pt x="3145" y="994"/>
                </a:lnTo>
                <a:lnTo>
                  <a:pt x="3147" y="995"/>
                </a:lnTo>
                <a:lnTo>
                  <a:pt x="3149" y="996"/>
                </a:lnTo>
                <a:lnTo>
                  <a:pt x="3151" y="998"/>
                </a:lnTo>
                <a:lnTo>
                  <a:pt x="3152" y="999"/>
                </a:lnTo>
                <a:lnTo>
                  <a:pt x="3153" y="1000"/>
                </a:lnTo>
                <a:lnTo>
                  <a:pt x="3154" y="1001"/>
                </a:lnTo>
                <a:lnTo>
                  <a:pt x="3159" y="1004"/>
                </a:lnTo>
                <a:lnTo>
                  <a:pt x="3160" y="1005"/>
                </a:lnTo>
                <a:lnTo>
                  <a:pt x="3161" y="1005"/>
                </a:lnTo>
                <a:lnTo>
                  <a:pt x="3161" y="1007"/>
                </a:lnTo>
                <a:lnTo>
                  <a:pt x="3162" y="1008"/>
                </a:lnTo>
                <a:lnTo>
                  <a:pt x="3163" y="1009"/>
                </a:lnTo>
                <a:lnTo>
                  <a:pt x="3164" y="1010"/>
                </a:lnTo>
                <a:lnTo>
                  <a:pt x="3165" y="1011"/>
                </a:lnTo>
                <a:lnTo>
                  <a:pt x="3166" y="1012"/>
                </a:lnTo>
                <a:lnTo>
                  <a:pt x="3167" y="1013"/>
                </a:lnTo>
                <a:lnTo>
                  <a:pt x="3168" y="1016"/>
                </a:lnTo>
                <a:lnTo>
                  <a:pt x="3169" y="1017"/>
                </a:lnTo>
                <a:lnTo>
                  <a:pt x="3169" y="1018"/>
                </a:lnTo>
                <a:lnTo>
                  <a:pt x="3171" y="1020"/>
                </a:lnTo>
                <a:lnTo>
                  <a:pt x="3172" y="1022"/>
                </a:lnTo>
                <a:lnTo>
                  <a:pt x="3173" y="1023"/>
                </a:lnTo>
                <a:lnTo>
                  <a:pt x="3174" y="1025"/>
                </a:lnTo>
                <a:lnTo>
                  <a:pt x="3176" y="1029"/>
                </a:lnTo>
                <a:lnTo>
                  <a:pt x="3177" y="1031"/>
                </a:lnTo>
                <a:lnTo>
                  <a:pt x="3179" y="1033"/>
                </a:lnTo>
                <a:lnTo>
                  <a:pt x="3180" y="1035"/>
                </a:lnTo>
                <a:lnTo>
                  <a:pt x="3181" y="1037"/>
                </a:lnTo>
                <a:lnTo>
                  <a:pt x="3182" y="1040"/>
                </a:lnTo>
                <a:lnTo>
                  <a:pt x="3183" y="1042"/>
                </a:lnTo>
                <a:lnTo>
                  <a:pt x="3183" y="1044"/>
                </a:lnTo>
                <a:lnTo>
                  <a:pt x="3184" y="1046"/>
                </a:lnTo>
                <a:lnTo>
                  <a:pt x="3185" y="1049"/>
                </a:lnTo>
                <a:lnTo>
                  <a:pt x="3185" y="1051"/>
                </a:lnTo>
                <a:lnTo>
                  <a:pt x="3186" y="1053"/>
                </a:lnTo>
                <a:lnTo>
                  <a:pt x="3186" y="1055"/>
                </a:lnTo>
                <a:lnTo>
                  <a:pt x="3186" y="1057"/>
                </a:lnTo>
                <a:lnTo>
                  <a:pt x="3187" y="1058"/>
                </a:lnTo>
                <a:lnTo>
                  <a:pt x="3187" y="1060"/>
                </a:lnTo>
                <a:lnTo>
                  <a:pt x="3187" y="1062"/>
                </a:lnTo>
                <a:lnTo>
                  <a:pt x="3187" y="1065"/>
                </a:lnTo>
                <a:lnTo>
                  <a:pt x="3187" y="1867"/>
                </a:lnTo>
                <a:lnTo>
                  <a:pt x="3184" y="1915"/>
                </a:lnTo>
                <a:lnTo>
                  <a:pt x="3175" y="1962"/>
                </a:lnTo>
                <a:lnTo>
                  <a:pt x="3161" y="2007"/>
                </a:lnTo>
                <a:lnTo>
                  <a:pt x="3142" y="2050"/>
                </a:lnTo>
                <a:lnTo>
                  <a:pt x="3117" y="2088"/>
                </a:lnTo>
                <a:lnTo>
                  <a:pt x="3089" y="2125"/>
                </a:lnTo>
                <a:lnTo>
                  <a:pt x="3056" y="2157"/>
                </a:lnTo>
                <a:lnTo>
                  <a:pt x="3020" y="2185"/>
                </a:lnTo>
                <a:lnTo>
                  <a:pt x="2981" y="2210"/>
                </a:lnTo>
                <a:lnTo>
                  <a:pt x="2938" y="2229"/>
                </a:lnTo>
                <a:lnTo>
                  <a:pt x="2893" y="2244"/>
                </a:lnTo>
                <a:lnTo>
                  <a:pt x="2846" y="2252"/>
                </a:lnTo>
                <a:lnTo>
                  <a:pt x="2798" y="2255"/>
                </a:lnTo>
                <a:lnTo>
                  <a:pt x="907" y="2255"/>
                </a:lnTo>
                <a:lnTo>
                  <a:pt x="865" y="2253"/>
                </a:lnTo>
                <a:lnTo>
                  <a:pt x="823" y="2247"/>
                </a:lnTo>
                <a:lnTo>
                  <a:pt x="783" y="2235"/>
                </a:lnTo>
                <a:lnTo>
                  <a:pt x="745" y="2221"/>
                </a:lnTo>
                <a:lnTo>
                  <a:pt x="709" y="2202"/>
                </a:lnTo>
                <a:lnTo>
                  <a:pt x="709" y="2459"/>
                </a:lnTo>
                <a:lnTo>
                  <a:pt x="712" y="2495"/>
                </a:lnTo>
                <a:lnTo>
                  <a:pt x="722" y="2528"/>
                </a:lnTo>
                <a:lnTo>
                  <a:pt x="736" y="2559"/>
                </a:lnTo>
                <a:lnTo>
                  <a:pt x="756" y="2588"/>
                </a:lnTo>
                <a:lnTo>
                  <a:pt x="780" y="2612"/>
                </a:lnTo>
                <a:lnTo>
                  <a:pt x="807" y="2630"/>
                </a:lnTo>
                <a:lnTo>
                  <a:pt x="838" y="2646"/>
                </a:lnTo>
                <a:lnTo>
                  <a:pt x="872" y="2655"/>
                </a:lnTo>
                <a:lnTo>
                  <a:pt x="907" y="2658"/>
                </a:lnTo>
                <a:lnTo>
                  <a:pt x="2705" y="2658"/>
                </a:lnTo>
                <a:lnTo>
                  <a:pt x="2754" y="2661"/>
                </a:lnTo>
                <a:lnTo>
                  <a:pt x="2801" y="2670"/>
                </a:lnTo>
                <a:lnTo>
                  <a:pt x="2844" y="2683"/>
                </a:lnTo>
                <a:lnTo>
                  <a:pt x="2886" y="2703"/>
                </a:lnTo>
                <a:lnTo>
                  <a:pt x="2925" y="2727"/>
                </a:lnTo>
                <a:lnTo>
                  <a:pt x="2960" y="2755"/>
                </a:lnTo>
                <a:lnTo>
                  <a:pt x="2993" y="2787"/>
                </a:lnTo>
                <a:lnTo>
                  <a:pt x="3021" y="2823"/>
                </a:lnTo>
                <a:lnTo>
                  <a:pt x="3045" y="2862"/>
                </a:lnTo>
                <a:lnTo>
                  <a:pt x="3064" y="2903"/>
                </a:lnTo>
                <a:lnTo>
                  <a:pt x="3078" y="2947"/>
                </a:lnTo>
                <a:lnTo>
                  <a:pt x="3087" y="2994"/>
                </a:lnTo>
                <a:lnTo>
                  <a:pt x="3090" y="3042"/>
                </a:lnTo>
                <a:lnTo>
                  <a:pt x="3087" y="3090"/>
                </a:lnTo>
                <a:lnTo>
                  <a:pt x="3078" y="3136"/>
                </a:lnTo>
                <a:lnTo>
                  <a:pt x="3064" y="3180"/>
                </a:lnTo>
                <a:lnTo>
                  <a:pt x="3045" y="3221"/>
                </a:lnTo>
                <a:lnTo>
                  <a:pt x="3021" y="3261"/>
                </a:lnTo>
                <a:lnTo>
                  <a:pt x="2993" y="3296"/>
                </a:lnTo>
                <a:lnTo>
                  <a:pt x="2960" y="3328"/>
                </a:lnTo>
                <a:lnTo>
                  <a:pt x="2925" y="3356"/>
                </a:lnTo>
                <a:lnTo>
                  <a:pt x="2886" y="3380"/>
                </a:lnTo>
                <a:lnTo>
                  <a:pt x="2844" y="3400"/>
                </a:lnTo>
                <a:lnTo>
                  <a:pt x="2801" y="3413"/>
                </a:lnTo>
                <a:lnTo>
                  <a:pt x="2754" y="3423"/>
                </a:lnTo>
                <a:lnTo>
                  <a:pt x="2705" y="3426"/>
                </a:lnTo>
                <a:lnTo>
                  <a:pt x="2657" y="3423"/>
                </a:lnTo>
                <a:lnTo>
                  <a:pt x="2612" y="3413"/>
                </a:lnTo>
                <a:lnTo>
                  <a:pt x="2568" y="3400"/>
                </a:lnTo>
                <a:lnTo>
                  <a:pt x="2526" y="3380"/>
                </a:lnTo>
                <a:lnTo>
                  <a:pt x="2486" y="3357"/>
                </a:lnTo>
                <a:lnTo>
                  <a:pt x="2451" y="3329"/>
                </a:lnTo>
                <a:lnTo>
                  <a:pt x="2418" y="3296"/>
                </a:lnTo>
                <a:lnTo>
                  <a:pt x="2390" y="3261"/>
                </a:lnTo>
                <a:lnTo>
                  <a:pt x="2367" y="3222"/>
                </a:lnTo>
                <a:lnTo>
                  <a:pt x="2347" y="3181"/>
                </a:lnTo>
                <a:lnTo>
                  <a:pt x="2334" y="3136"/>
                </a:lnTo>
                <a:lnTo>
                  <a:pt x="2324" y="3090"/>
                </a:lnTo>
                <a:lnTo>
                  <a:pt x="2321" y="3042"/>
                </a:lnTo>
                <a:lnTo>
                  <a:pt x="2323" y="3000"/>
                </a:lnTo>
                <a:lnTo>
                  <a:pt x="2331" y="2960"/>
                </a:lnTo>
                <a:lnTo>
                  <a:pt x="2341" y="2920"/>
                </a:lnTo>
                <a:lnTo>
                  <a:pt x="2356" y="2884"/>
                </a:lnTo>
                <a:lnTo>
                  <a:pt x="2374" y="2848"/>
                </a:lnTo>
                <a:lnTo>
                  <a:pt x="1518" y="2848"/>
                </a:lnTo>
                <a:lnTo>
                  <a:pt x="1537" y="2883"/>
                </a:lnTo>
                <a:lnTo>
                  <a:pt x="1552" y="2920"/>
                </a:lnTo>
                <a:lnTo>
                  <a:pt x="1562" y="2960"/>
                </a:lnTo>
                <a:lnTo>
                  <a:pt x="1569" y="3000"/>
                </a:lnTo>
                <a:lnTo>
                  <a:pt x="1572" y="3042"/>
                </a:lnTo>
                <a:lnTo>
                  <a:pt x="1568" y="3090"/>
                </a:lnTo>
                <a:lnTo>
                  <a:pt x="1560" y="3136"/>
                </a:lnTo>
                <a:lnTo>
                  <a:pt x="1545" y="3180"/>
                </a:lnTo>
                <a:lnTo>
                  <a:pt x="1527" y="3221"/>
                </a:lnTo>
                <a:lnTo>
                  <a:pt x="1503" y="3261"/>
                </a:lnTo>
                <a:lnTo>
                  <a:pt x="1474" y="3296"/>
                </a:lnTo>
                <a:lnTo>
                  <a:pt x="1442" y="3328"/>
                </a:lnTo>
                <a:lnTo>
                  <a:pt x="1407" y="3356"/>
                </a:lnTo>
                <a:lnTo>
                  <a:pt x="1368" y="3380"/>
                </a:lnTo>
                <a:lnTo>
                  <a:pt x="1326" y="3400"/>
                </a:lnTo>
                <a:lnTo>
                  <a:pt x="1281" y="3413"/>
                </a:lnTo>
                <a:lnTo>
                  <a:pt x="1235" y="3423"/>
                </a:lnTo>
                <a:lnTo>
                  <a:pt x="1187" y="3426"/>
                </a:lnTo>
                <a:lnTo>
                  <a:pt x="1139" y="3423"/>
                </a:lnTo>
                <a:lnTo>
                  <a:pt x="1092" y="3413"/>
                </a:lnTo>
                <a:lnTo>
                  <a:pt x="1048" y="3400"/>
                </a:lnTo>
                <a:lnTo>
                  <a:pt x="1007" y="3380"/>
                </a:lnTo>
                <a:lnTo>
                  <a:pt x="968" y="3357"/>
                </a:lnTo>
                <a:lnTo>
                  <a:pt x="932" y="3329"/>
                </a:lnTo>
                <a:lnTo>
                  <a:pt x="900" y="3296"/>
                </a:lnTo>
                <a:lnTo>
                  <a:pt x="872" y="3261"/>
                </a:lnTo>
                <a:lnTo>
                  <a:pt x="848" y="3222"/>
                </a:lnTo>
                <a:lnTo>
                  <a:pt x="829" y="3181"/>
                </a:lnTo>
                <a:lnTo>
                  <a:pt x="814" y="3136"/>
                </a:lnTo>
                <a:lnTo>
                  <a:pt x="806" y="3090"/>
                </a:lnTo>
                <a:lnTo>
                  <a:pt x="803" y="3042"/>
                </a:lnTo>
                <a:lnTo>
                  <a:pt x="805" y="2999"/>
                </a:lnTo>
                <a:lnTo>
                  <a:pt x="812" y="2958"/>
                </a:lnTo>
                <a:lnTo>
                  <a:pt x="824" y="2918"/>
                </a:lnTo>
                <a:lnTo>
                  <a:pt x="838" y="2880"/>
                </a:lnTo>
                <a:lnTo>
                  <a:pt x="858" y="2845"/>
                </a:lnTo>
                <a:lnTo>
                  <a:pt x="811" y="2836"/>
                </a:lnTo>
                <a:lnTo>
                  <a:pt x="766" y="2821"/>
                </a:lnTo>
                <a:lnTo>
                  <a:pt x="725" y="2801"/>
                </a:lnTo>
                <a:lnTo>
                  <a:pt x="685" y="2777"/>
                </a:lnTo>
                <a:lnTo>
                  <a:pt x="649" y="2749"/>
                </a:lnTo>
                <a:lnTo>
                  <a:pt x="617" y="2717"/>
                </a:lnTo>
                <a:lnTo>
                  <a:pt x="588" y="2680"/>
                </a:lnTo>
                <a:lnTo>
                  <a:pt x="564" y="2642"/>
                </a:lnTo>
                <a:lnTo>
                  <a:pt x="545" y="2599"/>
                </a:lnTo>
                <a:lnTo>
                  <a:pt x="530" y="2555"/>
                </a:lnTo>
                <a:lnTo>
                  <a:pt x="522" y="2508"/>
                </a:lnTo>
                <a:lnTo>
                  <a:pt x="519" y="2459"/>
                </a:lnTo>
                <a:lnTo>
                  <a:pt x="519" y="378"/>
                </a:lnTo>
                <a:lnTo>
                  <a:pt x="57" y="184"/>
                </a:lnTo>
                <a:lnTo>
                  <a:pt x="39" y="172"/>
                </a:lnTo>
                <a:lnTo>
                  <a:pt x="23" y="159"/>
                </a:lnTo>
                <a:lnTo>
                  <a:pt x="10" y="141"/>
                </a:lnTo>
                <a:lnTo>
                  <a:pt x="3" y="122"/>
                </a:lnTo>
                <a:lnTo>
                  <a:pt x="0" y="101"/>
                </a:lnTo>
                <a:lnTo>
                  <a:pt x="1" y="79"/>
                </a:lnTo>
                <a:lnTo>
                  <a:pt x="7" y="59"/>
                </a:lnTo>
                <a:lnTo>
                  <a:pt x="18" y="40"/>
                </a:lnTo>
                <a:lnTo>
                  <a:pt x="32" y="24"/>
                </a:lnTo>
                <a:lnTo>
                  <a:pt x="49" y="12"/>
                </a:lnTo>
                <a:lnTo>
                  <a:pt x="69" y="4"/>
                </a:lnTo>
                <a:lnTo>
                  <a:pt x="89" y="0"/>
                </a:lnTo>
                <a:close/>
              </a:path>
            </a:pathLst>
          </a:custGeom>
          <a:gradFill>
            <a:gsLst>
              <a:gs pos="0">
                <a:srgbClr val="324C64"/>
              </a:gs>
              <a:gs pos="100000">
                <a:srgbClr val="283C4F"/>
              </a:gs>
            </a:gsLst>
            <a:lin ang="27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124" name="Group 3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F0DF76C-B075-4F30-B55B-95A215F9FADA}"/>
              </a:ext>
            </a:extLst>
          </p:cNvPr>
          <p:cNvGrpSpPr/>
          <p:nvPr/>
        </p:nvGrpSpPr>
        <p:grpSpPr>
          <a:xfrm>
            <a:off x="2255525" y="2242257"/>
            <a:ext cx="331815" cy="309303"/>
            <a:chOff x="3479800" y="3486150"/>
            <a:chExt cx="538163" cy="501651"/>
          </a:xfrm>
          <a:gradFill>
            <a:gsLst>
              <a:gs pos="0">
                <a:srgbClr val="324C64"/>
              </a:gs>
              <a:gs pos="100000">
                <a:srgbClr val="283C4F"/>
              </a:gs>
            </a:gsLst>
            <a:lin ang="2700000" scaled="1"/>
          </a:gradFill>
        </p:grpSpPr>
        <p:sp>
          <p:nvSpPr>
            <p:cNvPr id="125" name="Freeform 18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9782919-93B9-4B5A-833C-668AB521A6DA}"/>
                </a:ext>
              </a:extLst>
            </p:cNvPr>
            <p:cNvSpPr>
              <a:spLocks/>
            </p:cNvSpPr>
            <p:nvPr/>
          </p:nvSpPr>
          <p:spPr bwMode="auto">
            <a:xfrm>
              <a:off x="3479800" y="3678238"/>
              <a:ext cx="333375" cy="309563"/>
            </a:xfrm>
            <a:custGeom>
              <a:avLst/>
              <a:gdLst>
                <a:gd name="T0" fmla="*/ 1097 w 2098"/>
                <a:gd name="T1" fmla="*/ 13 h 1954"/>
                <a:gd name="T2" fmla="*/ 1136 w 2098"/>
                <a:gd name="T3" fmla="*/ 63 h 1954"/>
                <a:gd name="T4" fmla="*/ 1136 w 2098"/>
                <a:gd name="T5" fmla="*/ 125 h 1954"/>
                <a:gd name="T6" fmla="*/ 306 w 2098"/>
                <a:gd name="T7" fmla="*/ 969 h 1954"/>
                <a:gd name="T8" fmla="*/ 228 w 2098"/>
                <a:gd name="T9" fmla="*/ 1079 h 1954"/>
                <a:gd name="T10" fmla="*/ 193 w 2098"/>
                <a:gd name="T11" fmla="*/ 1205 h 1954"/>
                <a:gd name="T12" fmla="*/ 200 w 2098"/>
                <a:gd name="T13" fmla="*/ 1334 h 1954"/>
                <a:gd name="T14" fmla="*/ 249 w 2098"/>
                <a:gd name="T15" fmla="*/ 1455 h 1954"/>
                <a:gd name="T16" fmla="*/ 428 w 2098"/>
                <a:gd name="T17" fmla="*/ 1649 h 1954"/>
                <a:gd name="T18" fmla="*/ 538 w 2098"/>
                <a:gd name="T19" fmla="*/ 1726 h 1954"/>
                <a:gd name="T20" fmla="*/ 664 w 2098"/>
                <a:gd name="T21" fmla="*/ 1761 h 1954"/>
                <a:gd name="T22" fmla="*/ 792 w 2098"/>
                <a:gd name="T23" fmla="*/ 1754 h 1954"/>
                <a:gd name="T24" fmla="*/ 914 w 2098"/>
                <a:gd name="T25" fmla="*/ 1705 h 1954"/>
                <a:gd name="T26" fmla="*/ 1794 w 2098"/>
                <a:gd name="T27" fmla="*/ 840 h 1954"/>
                <a:gd name="T28" fmla="*/ 1871 w 2098"/>
                <a:gd name="T29" fmla="*/ 730 h 1954"/>
                <a:gd name="T30" fmla="*/ 1907 w 2098"/>
                <a:gd name="T31" fmla="*/ 605 h 1954"/>
                <a:gd name="T32" fmla="*/ 1900 w 2098"/>
                <a:gd name="T33" fmla="*/ 476 h 1954"/>
                <a:gd name="T34" fmla="*/ 1850 w 2098"/>
                <a:gd name="T35" fmla="*/ 354 h 1954"/>
                <a:gd name="T36" fmla="*/ 1780 w 2098"/>
                <a:gd name="T37" fmla="*/ 266 h 1954"/>
                <a:gd name="T38" fmla="*/ 1766 w 2098"/>
                <a:gd name="T39" fmla="*/ 205 h 1954"/>
                <a:gd name="T40" fmla="*/ 1794 w 2098"/>
                <a:gd name="T41" fmla="*/ 148 h 1954"/>
                <a:gd name="T42" fmla="*/ 1850 w 2098"/>
                <a:gd name="T43" fmla="*/ 122 h 1954"/>
                <a:gd name="T44" fmla="*/ 1911 w 2098"/>
                <a:gd name="T45" fmla="*/ 135 h 1954"/>
                <a:gd name="T46" fmla="*/ 1999 w 2098"/>
                <a:gd name="T47" fmla="*/ 234 h 1954"/>
                <a:gd name="T48" fmla="*/ 2070 w 2098"/>
                <a:gd name="T49" fmla="*/ 379 h 1954"/>
                <a:gd name="T50" fmla="*/ 2098 w 2098"/>
                <a:gd name="T51" fmla="*/ 536 h 1954"/>
                <a:gd name="T52" fmla="*/ 2084 w 2098"/>
                <a:gd name="T53" fmla="*/ 693 h 1954"/>
                <a:gd name="T54" fmla="*/ 2028 w 2098"/>
                <a:gd name="T55" fmla="*/ 843 h 1954"/>
                <a:gd name="T56" fmla="*/ 1928 w 2098"/>
                <a:gd name="T57" fmla="*/ 974 h 1954"/>
                <a:gd name="T58" fmla="*/ 1039 w 2098"/>
                <a:gd name="T59" fmla="*/ 1850 h 1954"/>
                <a:gd name="T60" fmla="*/ 903 w 2098"/>
                <a:gd name="T61" fmla="*/ 1920 h 1954"/>
                <a:gd name="T62" fmla="*/ 756 w 2098"/>
                <a:gd name="T63" fmla="*/ 1952 h 1954"/>
                <a:gd name="T64" fmla="*/ 607 w 2098"/>
                <a:gd name="T65" fmla="*/ 1944 h 1954"/>
                <a:gd name="T66" fmla="*/ 463 w 2098"/>
                <a:gd name="T67" fmla="*/ 1900 h 1954"/>
                <a:gd name="T68" fmla="*/ 333 w 2098"/>
                <a:gd name="T69" fmla="*/ 1819 h 1954"/>
                <a:gd name="T70" fmla="*/ 132 w 2098"/>
                <a:gd name="T71" fmla="*/ 1618 h 1954"/>
                <a:gd name="T72" fmla="*/ 44 w 2098"/>
                <a:gd name="T73" fmla="*/ 1472 h 1954"/>
                <a:gd name="T74" fmla="*/ 3 w 2098"/>
                <a:gd name="T75" fmla="*/ 1306 h 1954"/>
                <a:gd name="T76" fmla="*/ 11 w 2098"/>
                <a:gd name="T77" fmla="*/ 1133 h 1954"/>
                <a:gd name="T78" fmla="*/ 69 w 2098"/>
                <a:gd name="T79" fmla="*/ 973 h 1954"/>
                <a:gd name="T80" fmla="*/ 171 w 2098"/>
                <a:gd name="T81" fmla="*/ 835 h 1954"/>
                <a:gd name="T82" fmla="*/ 1016 w 2098"/>
                <a:gd name="T83" fmla="*/ 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8" h="1954">
                  <a:moveTo>
                    <a:pt x="1057" y="0"/>
                  </a:moveTo>
                  <a:lnTo>
                    <a:pt x="1078" y="4"/>
                  </a:lnTo>
                  <a:lnTo>
                    <a:pt x="1097" y="13"/>
                  </a:lnTo>
                  <a:lnTo>
                    <a:pt x="1114" y="27"/>
                  </a:lnTo>
                  <a:lnTo>
                    <a:pt x="1128" y="44"/>
                  </a:lnTo>
                  <a:lnTo>
                    <a:pt x="1136" y="63"/>
                  </a:lnTo>
                  <a:lnTo>
                    <a:pt x="1142" y="83"/>
                  </a:lnTo>
                  <a:lnTo>
                    <a:pt x="1142" y="104"/>
                  </a:lnTo>
                  <a:lnTo>
                    <a:pt x="1136" y="125"/>
                  </a:lnTo>
                  <a:lnTo>
                    <a:pt x="1128" y="144"/>
                  </a:lnTo>
                  <a:lnTo>
                    <a:pt x="1114" y="161"/>
                  </a:lnTo>
                  <a:lnTo>
                    <a:pt x="306" y="969"/>
                  </a:lnTo>
                  <a:lnTo>
                    <a:pt x="275" y="1003"/>
                  </a:lnTo>
                  <a:lnTo>
                    <a:pt x="249" y="1040"/>
                  </a:lnTo>
                  <a:lnTo>
                    <a:pt x="228" y="1079"/>
                  </a:lnTo>
                  <a:lnTo>
                    <a:pt x="211" y="1120"/>
                  </a:lnTo>
                  <a:lnTo>
                    <a:pt x="200" y="1162"/>
                  </a:lnTo>
                  <a:lnTo>
                    <a:pt x="193" y="1205"/>
                  </a:lnTo>
                  <a:lnTo>
                    <a:pt x="191" y="1248"/>
                  </a:lnTo>
                  <a:lnTo>
                    <a:pt x="193" y="1292"/>
                  </a:lnTo>
                  <a:lnTo>
                    <a:pt x="200" y="1334"/>
                  </a:lnTo>
                  <a:lnTo>
                    <a:pt x="211" y="1376"/>
                  </a:lnTo>
                  <a:lnTo>
                    <a:pt x="228" y="1416"/>
                  </a:lnTo>
                  <a:lnTo>
                    <a:pt x="249" y="1455"/>
                  </a:lnTo>
                  <a:lnTo>
                    <a:pt x="275" y="1492"/>
                  </a:lnTo>
                  <a:lnTo>
                    <a:pt x="306" y="1527"/>
                  </a:lnTo>
                  <a:lnTo>
                    <a:pt x="428" y="1649"/>
                  </a:lnTo>
                  <a:lnTo>
                    <a:pt x="462" y="1679"/>
                  </a:lnTo>
                  <a:lnTo>
                    <a:pt x="499" y="1705"/>
                  </a:lnTo>
                  <a:lnTo>
                    <a:pt x="538" y="1726"/>
                  </a:lnTo>
                  <a:lnTo>
                    <a:pt x="578" y="1743"/>
                  </a:lnTo>
                  <a:lnTo>
                    <a:pt x="620" y="1754"/>
                  </a:lnTo>
                  <a:lnTo>
                    <a:pt x="664" y="1761"/>
                  </a:lnTo>
                  <a:lnTo>
                    <a:pt x="707" y="1764"/>
                  </a:lnTo>
                  <a:lnTo>
                    <a:pt x="750" y="1761"/>
                  </a:lnTo>
                  <a:lnTo>
                    <a:pt x="792" y="1754"/>
                  </a:lnTo>
                  <a:lnTo>
                    <a:pt x="835" y="1743"/>
                  </a:lnTo>
                  <a:lnTo>
                    <a:pt x="875" y="1726"/>
                  </a:lnTo>
                  <a:lnTo>
                    <a:pt x="914" y="1705"/>
                  </a:lnTo>
                  <a:lnTo>
                    <a:pt x="951" y="1679"/>
                  </a:lnTo>
                  <a:lnTo>
                    <a:pt x="985" y="1649"/>
                  </a:lnTo>
                  <a:lnTo>
                    <a:pt x="1794" y="840"/>
                  </a:lnTo>
                  <a:lnTo>
                    <a:pt x="1825" y="806"/>
                  </a:lnTo>
                  <a:lnTo>
                    <a:pt x="1850" y="769"/>
                  </a:lnTo>
                  <a:lnTo>
                    <a:pt x="1871" y="730"/>
                  </a:lnTo>
                  <a:lnTo>
                    <a:pt x="1888" y="689"/>
                  </a:lnTo>
                  <a:lnTo>
                    <a:pt x="1900" y="648"/>
                  </a:lnTo>
                  <a:lnTo>
                    <a:pt x="1907" y="605"/>
                  </a:lnTo>
                  <a:lnTo>
                    <a:pt x="1909" y="561"/>
                  </a:lnTo>
                  <a:lnTo>
                    <a:pt x="1907" y="518"/>
                  </a:lnTo>
                  <a:lnTo>
                    <a:pt x="1900" y="476"/>
                  </a:lnTo>
                  <a:lnTo>
                    <a:pt x="1888" y="434"/>
                  </a:lnTo>
                  <a:lnTo>
                    <a:pt x="1871" y="393"/>
                  </a:lnTo>
                  <a:lnTo>
                    <a:pt x="1850" y="354"/>
                  </a:lnTo>
                  <a:lnTo>
                    <a:pt x="1825" y="317"/>
                  </a:lnTo>
                  <a:lnTo>
                    <a:pt x="1794" y="282"/>
                  </a:lnTo>
                  <a:lnTo>
                    <a:pt x="1780" y="266"/>
                  </a:lnTo>
                  <a:lnTo>
                    <a:pt x="1771" y="246"/>
                  </a:lnTo>
                  <a:lnTo>
                    <a:pt x="1766" y="226"/>
                  </a:lnTo>
                  <a:lnTo>
                    <a:pt x="1766" y="205"/>
                  </a:lnTo>
                  <a:lnTo>
                    <a:pt x="1771" y="184"/>
                  </a:lnTo>
                  <a:lnTo>
                    <a:pt x="1780" y="166"/>
                  </a:lnTo>
                  <a:lnTo>
                    <a:pt x="1794" y="148"/>
                  </a:lnTo>
                  <a:lnTo>
                    <a:pt x="1811" y="135"/>
                  </a:lnTo>
                  <a:lnTo>
                    <a:pt x="1830" y="126"/>
                  </a:lnTo>
                  <a:lnTo>
                    <a:pt x="1850" y="122"/>
                  </a:lnTo>
                  <a:lnTo>
                    <a:pt x="1871" y="122"/>
                  </a:lnTo>
                  <a:lnTo>
                    <a:pt x="1892" y="126"/>
                  </a:lnTo>
                  <a:lnTo>
                    <a:pt x="1911" y="135"/>
                  </a:lnTo>
                  <a:lnTo>
                    <a:pt x="1928" y="148"/>
                  </a:lnTo>
                  <a:lnTo>
                    <a:pt x="1966" y="191"/>
                  </a:lnTo>
                  <a:lnTo>
                    <a:pt x="1999" y="234"/>
                  </a:lnTo>
                  <a:lnTo>
                    <a:pt x="2028" y="281"/>
                  </a:lnTo>
                  <a:lnTo>
                    <a:pt x="2050" y="330"/>
                  </a:lnTo>
                  <a:lnTo>
                    <a:pt x="2070" y="379"/>
                  </a:lnTo>
                  <a:lnTo>
                    <a:pt x="2084" y="431"/>
                  </a:lnTo>
                  <a:lnTo>
                    <a:pt x="2094" y="482"/>
                  </a:lnTo>
                  <a:lnTo>
                    <a:pt x="2098" y="536"/>
                  </a:lnTo>
                  <a:lnTo>
                    <a:pt x="2098" y="588"/>
                  </a:lnTo>
                  <a:lnTo>
                    <a:pt x="2094" y="641"/>
                  </a:lnTo>
                  <a:lnTo>
                    <a:pt x="2084" y="693"/>
                  </a:lnTo>
                  <a:lnTo>
                    <a:pt x="2070" y="744"/>
                  </a:lnTo>
                  <a:lnTo>
                    <a:pt x="2050" y="794"/>
                  </a:lnTo>
                  <a:lnTo>
                    <a:pt x="2028" y="843"/>
                  </a:lnTo>
                  <a:lnTo>
                    <a:pt x="1999" y="889"/>
                  </a:lnTo>
                  <a:lnTo>
                    <a:pt x="1966" y="933"/>
                  </a:lnTo>
                  <a:lnTo>
                    <a:pt x="1928" y="974"/>
                  </a:lnTo>
                  <a:lnTo>
                    <a:pt x="1120" y="1783"/>
                  </a:lnTo>
                  <a:lnTo>
                    <a:pt x="1081" y="1819"/>
                  </a:lnTo>
                  <a:lnTo>
                    <a:pt x="1039" y="1850"/>
                  </a:lnTo>
                  <a:lnTo>
                    <a:pt x="995" y="1878"/>
                  </a:lnTo>
                  <a:lnTo>
                    <a:pt x="950" y="1900"/>
                  </a:lnTo>
                  <a:lnTo>
                    <a:pt x="903" y="1920"/>
                  </a:lnTo>
                  <a:lnTo>
                    <a:pt x="855" y="1934"/>
                  </a:lnTo>
                  <a:lnTo>
                    <a:pt x="806" y="1944"/>
                  </a:lnTo>
                  <a:lnTo>
                    <a:pt x="756" y="1952"/>
                  </a:lnTo>
                  <a:lnTo>
                    <a:pt x="707" y="1954"/>
                  </a:lnTo>
                  <a:lnTo>
                    <a:pt x="656" y="1952"/>
                  </a:lnTo>
                  <a:lnTo>
                    <a:pt x="607" y="1944"/>
                  </a:lnTo>
                  <a:lnTo>
                    <a:pt x="558" y="1934"/>
                  </a:lnTo>
                  <a:lnTo>
                    <a:pt x="510" y="1920"/>
                  </a:lnTo>
                  <a:lnTo>
                    <a:pt x="463" y="1900"/>
                  </a:lnTo>
                  <a:lnTo>
                    <a:pt x="417" y="1878"/>
                  </a:lnTo>
                  <a:lnTo>
                    <a:pt x="374" y="1850"/>
                  </a:lnTo>
                  <a:lnTo>
                    <a:pt x="333" y="1819"/>
                  </a:lnTo>
                  <a:lnTo>
                    <a:pt x="293" y="1783"/>
                  </a:lnTo>
                  <a:lnTo>
                    <a:pt x="171" y="1661"/>
                  </a:lnTo>
                  <a:lnTo>
                    <a:pt x="132" y="1618"/>
                  </a:lnTo>
                  <a:lnTo>
                    <a:pt x="98" y="1572"/>
                  </a:lnTo>
                  <a:lnTo>
                    <a:pt x="68" y="1523"/>
                  </a:lnTo>
                  <a:lnTo>
                    <a:pt x="44" y="1472"/>
                  </a:lnTo>
                  <a:lnTo>
                    <a:pt x="25" y="1418"/>
                  </a:lnTo>
                  <a:lnTo>
                    <a:pt x="11" y="1363"/>
                  </a:lnTo>
                  <a:lnTo>
                    <a:pt x="3" y="1306"/>
                  </a:lnTo>
                  <a:lnTo>
                    <a:pt x="0" y="1248"/>
                  </a:lnTo>
                  <a:lnTo>
                    <a:pt x="3" y="1190"/>
                  </a:lnTo>
                  <a:lnTo>
                    <a:pt x="11" y="1133"/>
                  </a:lnTo>
                  <a:lnTo>
                    <a:pt x="25" y="1077"/>
                  </a:lnTo>
                  <a:lnTo>
                    <a:pt x="44" y="1025"/>
                  </a:lnTo>
                  <a:lnTo>
                    <a:pt x="69" y="973"/>
                  </a:lnTo>
                  <a:lnTo>
                    <a:pt x="98" y="924"/>
                  </a:lnTo>
                  <a:lnTo>
                    <a:pt x="133" y="878"/>
                  </a:lnTo>
                  <a:lnTo>
                    <a:pt x="171" y="835"/>
                  </a:lnTo>
                  <a:lnTo>
                    <a:pt x="980" y="27"/>
                  </a:lnTo>
                  <a:lnTo>
                    <a:pt x="997" y="13"/>
                  </a:lnTo>
                  <a:lnTo>
                    <a:pt x="1016" y="4"/>
                  </a:lnTo>
                  <a:lnTo>
                    <a:pt x="1036" y="0"/>
                  </a:lnTo>
                  <a:lnTo>
                    <a:pt x="10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26" name="Freeform 19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70F80F1-1BAD-49F5-AE38-410B74B7982A}"/>
                </a:ext>
              </a:extLst>
            </p:cNvPr>
            <p:cNvSpPr>
              <a:spLocks/>
            </p:cNvSpPr>
            <p:nvPr/>
          </p:nvSpPr>
          <p:spPr bwMode="auto">
            <a:xfrm>
              <a:off x="3686175" y="3486150"/>
              <a:ext cx="331788" cy="311150"/>
            </a:xfrm>
            <a:custGeom>
              <a:avLst/>
              <a:gdLst>
                <a:gd name="T0" fmla="*/ 1470 w 2098"/>
                <a:gd name="T1" fmla="*/ 5 h 1954"/>
                <a:gd name="T2" fmla="*/ 1624 w 2098"/>
                <a:gd name="T3" fmla="*/ 47 h 1954"/>
                <a:gd name="T4" fmla="*/ 1763 w 2098"/>
                <a:gd name="T5" fmla="*/ 133 h 1954"/>
                <a:gd name="T6" fmla="*/ 1966 w 2098"/>
                <a:gd name="T7" fmla="*/ 335 h 1954"/>
                <a:gd name="T8" fmla="*/ 2054 w 2098"/>
                <a:gd name="T9" fmla="*/ 481 h 1954"/>
                <a:gd name="T10" fmla="*/ 2095 w 2098"/>
                <a:gd name="T11" fmla="*/ 647 h 1954"/>
                <a:gd name="T12" fmla="*/ 2086 w 2098"/>
                <a:gd name="T13" fmla="*/ 820 h 1954"/>
                <a:gd name="T14" fmla="*/ 2029 w 2098"/>
                <a:gd name="T15" fmla="*/ 981 h 1954"/>
                <a:gd name="T16" fmla="*/ 1926 w 2098"/>
                <a:gd name="T17" fmla="*/ 1119 h 1954"/>
                <a:gd name="T18" fmla="*/ 1086 w 2098"/>
                <a:gd name="T19" fmla="*/ 1948 h 1954"/>
                <a:gd name="T20" fmla="*/ 1032 w 2098"/>
                <a:gd name="T21" fmla="*/ 1953 h 1954"/>
                <a:gd name="T22" fmla="*/ 984 w 2098"/>
                <a:gd name="T23" fmla="*/ 1926 h 1954"/>
                <a:gd name="T24" fmla="*/ 956 w 2098"/>
                <a:gd name="T25" fmla="*/ 1869 h 1954"/>
                <a:gd name="T26" fmla="*/ 971 w 2098"/>
                <a:gd name="T27" fmla="*/ 1809 h 1954"/>
                <a:gd name="T28" fmla="*/ 1823 w 2098"/>
                <a:gd name="T29" fmla="*/ 950 h 1954"/>
                <a:gd name="T30" fmla="*/ 1887 w 2098"/>
                <a:gd name="T31" fmla="*/ 833 h 1954"/>
                <a:gd name="T32" fmla="*/ 1907 w 2098"/>
                <a:gd name="T33" fmla="*/ 705 h 1954"/>
                <a:gd name="T34" fmla="*/ 1887 w 2098"/>
                <a:gd name="T35" fmla="*/ 577 h 1954"/>
                <a:gd name="T36" fmla="*/ 1823 w 2098"/>
                <a:gd name="T37" fmla="*/ 460 h 1954"/>
                <a:gd name="T38" fmla="*/ 1636 w 2098"/>
                <a:gd name="T39" fmla="*/ 274 h 1954"/>
                <a:gd name="T40" fmla="*/ 1520 w 2098"/>
                <a:gd name="T41" fmla="*/ 210 h 1954"/>
                <a:gd name="T42" fmla="*/ 1392 w 2098"/>
                <a:gd name="T43" fmla="*/ 190 h 1954"/>
                <a:gd name="T44" fmla="*/ 1263 w 2098"/>
                <a:gd name="T45" fmla="*/ 210 h 1954"/>
                <a:gd name="T46" fmla="*/ 1147 w 2098"/>
                <a:gd name="T47" fmla="*/ 274 h 1954"/>
                <a:gd name="T48" fmla="*/ 274 w 2098"/>
                <a:gd name="T49" fmla="*/ 1147 h 1954"/>
                <a:gd name="T50" fmla="*/ 210 w 2098"/>
                <a:gd name="T51" fmla="*/ 1264 h 1954"/>
                <a:gd name="T52" fmla="*/ 189 w 2098"/>
                <a:gd name="T53" fmla="*/ 1391 h 1954"/>
                <a:gd name="T54" fmla="*/ 210 w 2098"/>
                <a:gd name="T55" fmla="*/ 1519 h 1954"/>
                <a:gd name="T56" fmla="*/ 274 w 2098"/>
                <a:gd name="T57" fmla="*/ 1636 h 1954"/>
                <a:gd name="T58" fmla="*/ 327 w 2098"/>
                <a:gd name="T59" fmla="*/ 1707 h 1954"/>
                <a:gd name="T60" fmla="*/ 327 w 2098"/>
                <a:gd name="T61" fmla="*/ 1768 h 1954"/>
                <a:gd name="T62" fmla="*/ 288 w 2098"/>
                <a:gd name="T63" fmla="*/ 1818 h 1954"/>
                <a:gd name="T64" fmla="*/ 227 w 2098"/>
                <a:gd name="T65" fmla="*/ 1832 h 1954"/>
                <a:gd name="T66" fmla="*/ 170 w 2098"/>
                <a:gd name="T67" fmla="*/ 1804 h 1954"/>
                <a:gd name="T68" fmla="*/ 71 w 2098"/>
                <a:gd name="T69" fmla="*/ 1673 h 1954"/>
                <a:gd name="T70" fmla="*/ 15 w 2098"/>
                <a:gd name="T71" fmla="*/ 1522 h 1954"/>
                <a:gd name="T72" fmla="*/ 0 w 2098"/>
                <a:gd name="T73" fmla="*/ 1365 h 1954"/>
                <a:gd name="T74" fmla="*/ 28 w 2098"/>
                <a:gd name="T75" fmla="*/ 1209 h 1954"/>
                <a:gd name="T76" fmla="*/ 99 w 2098"/>
                <a:gd name="T77" fmla="*/ 1064 h 1954"/>
                <a:gd name="T78" fmla="*/ 978 w 2098"/>
                <a:gd name="T79" fmla="*/ 170 h 1954"/>
                <a:gd name="T80" fmla="*/ 1111 w 2098"/>
                <a:gd name="T81" fmla="*/ 71 h 1954"/>
                <a:gd name="T82" fmla="*/ 1260 w 2098"/>
                <a:gd name="T83" fmla="*/ 15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8" h="1954">
                  <a:moveTo>
                    <a:pt x="1365" y="0"/>
                  </a:moveTo>
                  <a:lnTo>
                    <a:pt x="1418" y="0"/>
                  </a:lnTo>
                  <a:lnTo>
                    <a:pt x="1470" y="5"/>
                  </a:lnTo>
                  <a:lnTo>
                    <a:pt x="1523" y="15"/>
                  </a:lnTo>
                  <a:lnTo>
                    <a:pt x="1574" y="29"/>
                  </a:lnTo>
                  <a:lnTo>
                    <a:pt x="1624" y="47"/>
                  </a:lnTo>
                  <a:lnTo>
                    <a:pt x="1672" y="71"/>
                  </a:lnTo>
                  <a:lnTo>
                    <a:pt x="1719" y="100"/>
                  </a:lnTo>
                  <a:lnTo>
                    <a:pt x="1763" y="133"/>
                  </a:lnTo>
                  <a:lnTo>
                    <a:pt x="1805" y="170"/>
                  </a:lnTo>
                  <a:lnTo>
                    <a:pt x="1927" y="292"/>
                  </a:lnTo>
                  <a:lnTo>
                    <a:pt x="1966" y="335"/>
                  </a:lnTo>
                  <a:lnTo>
                    <a:pt x="2000" y="381"/>
                  </a:lnTo>
                  <a:lnTo>
                    <a:pt x="2029" y="430"/>
                  </a:lnTo>
                  <a:lnTo>
                    <a:pt x="2054" y="481"/>
                  </a:lnTo>
                  <a:lnTo>
                    <a:pt x="2072" y="535"/>
                  </a:lnTo>
                  <a:lnTo>
                    <a:pt x="2086" y="590"/>
                  </a:lnTo>
                  <a:lnTo>
                    <a:pt x="2095" y="647"/>
                  </a:lnTo>
                  <a:lnTo>
                    <a:pt x="2098" y="705"/>
                  </a:lnTo>
                  <a:lnTo>
                    <a:pt x="2095" y="763"/>
                  </a:lnTo>
                  <a:lnTo>
                    <a:pt x="2086" y="820"/>
                  </a:lnTo>
                  <a:lnTo>
                    <a:pt x="2072" y="875"/>
                  </a:lnTo>
                  <a:lnTo>
                    <a:pt x="2052" y="929"/>
                  </a:lnTo>
                  <a:lnTo>
                    <a:pt x="2029" y="981"/>
                  </a:lnTo>
                  <a:lnTo>
                    <a:pt x="1999" y="1029"/>
                  </a:lnTo>
                  <a:lnTo>
                    <a:pt x="1965" y="1075"/>
                  </a:lnTo>
                  <a:lnTo>
                    <a:pt x="1926" y="1119"/>
                  </a:lnTo>
                  <a:lnTo>
                    <a:pt x="1118" y="1926"/>
                  </a:lnTo>
                  <a:lnTo>
                    <a:pt x="1103" y="1938"/>
                  </a:lnTo>
                  <a:lnTo>
                    <a:pt x="1086" y="1948"/>
                  </a:lnTo>
                  <a:lnTo>
                    <a:pt x="1069" y="1953"/>
                  </a:lnTo>
                  <a:lnTo>
                    <a:pt x="1051" y="1954"/>
                  </a:lnTo>
                  <a:lnTo>
                    <a:pt x="1032" y="1953"/>
                  </a:lnTo>
                  <a:lnTo>
                    <a:pt x="1015" y="1947"/>
                  </a:lnTo>
                  <a:lnTo>
                    <a:pt x="998" y="1938"/>
                  </a:lnTo>
                  <a:lnTo>
                    <a:pt x="984" y="1926"/>
                  </a:lnTo>
                  <a:lnTo>
                    <a:pt x="971" y="1908"/>
                  </a:lnTo>
                  <a:lnTo>
                    <a:pt x="961" y="1890"/>
                  </a:lnTo>
                  <a:lnTo>
                    <a:pt x="956" y="1869"/>
                  </a:lnTo>
                  <a:lnTo>
                    <a:pt x="956" y="1849"/>
                  </a:lnTo>
                  <a:lnTo>
                    <a:pt x="961" y="1828"/>
                  </a:lnTo>
                  <a:lnTo>
                    <a:pt x="971" y="1809"/>
                  </a:lnTo>
                  <a:lnTo>
                    <a:pt x="984" y="1792"/>
                  </a:lnTo>
                  <a:lnTo>
                    <a:pt x="1792" y="984"/>
                  </a:lnTo>
                  <a:lnTo>
                    <a:pt x="1823" y="950"/>
                  </a:lnTo>
                  <a:lnTo>
                    <a:pt x="1848" y="913"/>
                  </a:lnTo>
                  <a:lnTo>
                    <a:pt x="1870" y="873"/>
                  </a:lnTo>
                  <a:lnTo>
                    <a:pt x="1887" y="833"/>
                  </a:lnTo>
                  <a:lnTo>
                    <a:pt x="1898" y="791"/>
                  </a:lnTo>
                  <a:lnTo>
                    <a:pt x="1905" y="748"/>
                  </a:lnTo>
                  <a:lnTo>
                    <a:pt x="1907" y="705"/>
                  </a:lnTo>
                  <a:lnTo>
                    <a:pt x="1905" y="662"/>
                  </a:lnTo>
                  <a:lnTo>
                    <a:pt x="1898" y="619"/>
                  </a:lnTo>
                  <a:lnTo>
                    <a:pt x="1887" y="577"/>
                  </a:lnTo>
                  <a:lnTo>
                    <a:pt x="1870" y="537"/>
                  </a:lnTo>
                  <a:lnTo>
                    <a:pt x="1848" y="498"/>
                  </a:lnTo>
                  <a:lnTo>
                    <a:pt x="1823" y="460"/>
                  </a:lnTo>
                  <a:lnTo>
                    <a:pt x="1792" y="426"/>
                  </a:lnTo>
                  <a:lnTo>
                    <a:pt x="1670" y="305"/>
                  </a:lnTo>
                  <a:lnTo>
                    <a:pt x="1636" y="274"/>
                  </a:lnTo>
                  <a:lnTo>
                    <a:pt x="1599" y="248"/>
                  </a:lnTo>
                  <a:lnTo>
                    <a:pt x="1560" y="227"/>
                  </a:lnTo>
                  <a:lnTo>
                    <a:pt x="1520" y="210"/>
                  </a:lnTo>
                  <a:lnTo>
                    <a:pt x="1478" y="199"/>
                  </a:lnTo>
                  <a:lnTo>
                    <a:pt x="1435" y="192"/>
                  </a:lnTo>
                  <a:lnTo>
                    <a:pt x="1392" y="190"/>
                  </a:lnTo>
                  <a:lnTo>
                    <a:pt x="1349" y="192"/>
                  </a:lnTo>
                  <a:lnTo>
                    <a:pt x="1306" y="199"/>
                  </a:lnTo>
                  <a:lnTo>
                    <a:pt x="1263" y="210"/>
                  </a:lnTo>
                  <a:lnTo>
                    <a:pt x="1223" y="227"/>
                  </a:lnTo>
                  <a:lnTo>
                    <a:pt x="1184" y="248"/>
                  </a:lnTo>
                  <a:lnTo>
                    <a:pt x="1147" y="274"/>
                  </a:lnTo>
                  <a:lnTo>
                    <a:pt x="1113" y="305"/>
                  </a:lnTo>
                  <a:lnTo>
                    <a:pt x="304" y="1112"/>
                  </a:lnTo>
                  <a:lnTo>
                    <a:pt x="274" y="1147"/>
                  </a:lnTo>
                  <a:lnTo>
                    <a:pt x="247" y="1183"/>
                  </a:lnTo>
                  <a:lnTo>
                    <a:pt x="227" y="1223"/>
                  </a:lnTo>
                  <a:lnTo>
                    <a:pt x="210" y="1264"/>
                  </a:lnTo>
                  <a:lnTo>
                    <a:pt x="198" y="1305"/>
                  </a:lnTo>
                  <a:lnTo>
                    <a:pt x="192" y="1348"/>
                  </a:lnTo>
                  <a:lnTo>
                    <a:pt x="189" y="1391"/>
                  </a:lnTo>
                  <a:lnTo>
                    <a:pt x="192" y="1435"/>
                  </a:lnTo>
                  <a:lnTo>
                    <a:pt x="198" y="1477"/>
                  </a:lnTo>
                  <a:lnTo>
                    <a:pt x="210" y="1519"/>
                  </a:lnTo>
                  <a:lnTo>
                    <a:pt x="227" y="1560"/>
                  </a:lnTo>
                  <a:lnTo>
                    <a:pt x="247" y="1600"/>
                  </a:lnTo>
                  <a:lnTo>
                    <a:pt x="274" y="1636"/>
                  </a:lnTo>
                  <a:lnTo>
                    <a:pt x="304" y="1671"/>
                  </a:lnTo>
                  <a:lnTo>
                    <a:pt x="318" y="1687"/>
                  </a:lnTo>
                  <a:lnTo>
                    <a:pt x="327" y="1707"/>
                  </a:lnTo>
                  <a:lnTo>
                    <a:pt x="332" y="1727"/>
                  </a:lnTo>
                  <a:lnTo>
                    <a:pt x="332" y="1748"/>
                  </a:lnTo>
                  <a:lnTo>
                    <a:pt x="327" y="1768"/>
                  </a:lnTo>
                  <a:lnTo>
                    <a:pt x="318" y="1787"/>
                  </a:lnTo>
                  <a:lnTo>
                    <a:pt x="304" y="1804"/>
                  </a:lnTo>
                  <a:lnTo>
                    <a:pt x="288" y="1818"/>
                  </a:lnTo>
                  <a:lnTo>
                    <a:pt x="268" y="1827"/>
                  </a:lnTo>
                  <a:lnTo>
                    <a:pt x="247" y="1832"/>
                  </a:lnTo>
                  <a:lnTo>
                    <a:pt x="227" y="1832"/>
                  </a:lnTo>
                  <a:lnTo>
                    <a:pt x="206" y="1827"/>
                  </a:lnTo>
                  <a:lnTo>
                    <a:pt x="188" y="1818"/>
                  </a:lnTo>
                  <a:lnTo>
                    <a:pt x="170" y="1804"/>
                  </a:lnTo>
                  <a:lnTo>
                    <a:pt x="132" y="1763"/>
                  </a:lnTo>
                  <a:lnTo>
                    <a:pt x="99" y="1719"/>
                  </a:lnTo>
                  <a:lnTo>
                    <a:pt x="71" y="1673"/>
                  </a:lnTo>
                  <a:lnTo>
                    <a:pt x="48" y="1624"/>
                  </a:lnTo>
                  <a:lnTo>
                    <a:pt x="28" y="1574"/>
                  </a:lnTo>
                  <a:lnTo>
                    <a:pt x="15" y="1522"/>
                  </a:lnTo>
                  <a:lnTo>
                    <a:pt x="4" y="1471"/>
                  </a:lnTo>
                  <a:lnTo>
                    <a:pt x="0" y="1418"/>
                  </a:lnTo>
                  <a:lnTo>
                    <a:pt x="0" y="1365"/>
                  </a:lnTo>
                  <a:lnTo>
                    <a:pt x="4" y="1312"/>
                  </a:lnTo>
                  <a:lnTo>
                    <a:pt x="15" y="1261"/>
                  </a:lnTo>
                  <a:lnTo>
                    <a:pt x="28" y="1209"/>
                  </a:lnTo>
                  <a:lnTo>
                    <a:pt x="48" y="1159"/>
                  </a:lnTo>
                  <a:lnTo>
                    <a:pt x="71" y="1110"/>
                  </a:lnTo>
                  <a:lnTo>
                    <a:pt x="99" y="1064"/>
                  </a:lnTo>
                  <a:lnTo>
                    <a:pt x="132" y="1020"/>
                  </a:lnTo>
                  <a:lnTo>
                    <a:pt x="170" y="978"/>
                  </a:lnTo>
                  <a:lnTo>
                    <a:pt x="978" y="170"/>
                  </a:lnTo>
                  <a:lnTo>
                    <a:pt x="1020" y="133"/>
                  </a:lnTo>
                  <a:lnTo>
                    <a:pt x="1064" y="100"/>
                  </a:lnTo>
                  <a:lnTo>
                    <a:pt x="1111" y="71"/>
                  </a:lnTo>
                  <a:lnTo>
                    <a:pt x="1159" y="47"/>
                  </a:lnTo>
                  <a:lnTo>
                    <a:pt x="1210" y="29"/>
                  </a:lnTo>
                  <a:lnTo>
                    <a:pt x="1260" y="15"/>
                  </a:lnTo>
                  <a:lnTo>
                    <a:pt x="1313" y="5"/>
                  </a:lnTo>
                  <a:lnTo>
                    <a:pt x="136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sp>
        <p:nvSpPr>
          <p:cNvPr id="127" name="Freeform 20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045BE6E-63FA-4CC9-A5AB-A55B1F5D22EF}"/>
              </a:ext>
            </a:extLst>
          </p:cNvPr>
          <p:cNvSpPr>
            <a:spLocks noEditPoints="1"/>
          </p:cNvSpPr>
          <p:nvPr/>
        </p:nvSpPr>
        <p:spPr bwMode="auto">
          <a:xfrm>
            <a:off x="2663535" y="1196943"/>
            <a:ext cx="271991" cy="271991"/>
          </a:xfrm>
          <a:custGeom>
            <a:avLst/>
            <a:gdLst>
              <a:gd name="T0" fmla="*/ 1217 w 3484"/>
              <a:gd name="T1" fmla="*/ 237 h 3486"/>
              <a:gd name="T2" fmla="*/ 891 w 3484"/>
              <a:gd name="T3" fmla="*/ 355 h 3486"/>
              <a:gd name="T4" fmla="*/ 613 w 3484"/>
              <a:gd name="T5" fmla="*/ 553 h 3486"/>
              <a:gd name="T6" fmla="*/ 397 w 3484"/>
              <a:gd name="T7" fmla="*/ 817 h 3486"/>
              <a:gd name="T8" fmla="*/ 258 w 3484"/>
              <a:gd name="T9" fmla="*/ 1133 h 3486"/>
              <a:gd name="T10" fmla="*/ 208 w 3484"/>
              <a:gd name="T11" fmla="*/ 1486 h 3486"/>
              <a:gd name="T12" fmla="*/ 258 w 3484"/>
              <a:gd name="T13" fmla="*/ 1840 h 3486"/>
              <a:gd name="T14" fmla="*/ 397 w 3484"/>
              <a:gd name="T15" fmla="*/ 2156 h 3486"/>
              <a:gd name="T16" fmla="*/ 613 w 3484"/>
              <a:gd name="T17" fmla="*/ 2420 h 3486"/>
              <a:gd name="T18" fmla="*/ 891 w 3484"/>
              <a:gd name="T19" fmla="*/ 2618 h 3486"/>
              <a:gd name="T20" fmla="*/ 1217 w 3484"/>
              <a:gd name="T21" fmla="*/ 2737 h 3486"/>
              <a:gd name="T22" fmla="*/ 1576 w 3484"/>
              <a:gd name="T23" fmla="*/ 2761 h 3486"/>
              <a:gd name="T24" fmla="*/ 1922 w 3484"/>
              <a:gd name="T25" fmla="*/ 2688 h 3486"/>
              <a:gd name="T26" fmla="*/ 2226 w 3484"/>
              <a:gd name="T27" fmla="*/ 2528 h 3486"/>
              <a:gd name="T28" fmla="*/ 2474 w 3484"/>
              <a:gd name="T29" fmla="*/ 2295 h 3486"/>
              <a:gd name="T30" fmla="*/ 2654 w 3484"/>
              <a:gd name="T31" fmla="*/ 2004 h 3486"/>
              <a:gd name="T32" fmla="*/ 2750 w 3484"/>
              <a:gd name="T33" fmla="*/ 1666 h 3486"/>
              <a:gd name="T34" fmla="*/ 2750 w 3484"/>
              <a:gd name="T35" fmla="*/ 1306 h 3486"/>
              <a:gd name="T36" fmla="*/ 2654 w 3484"/>
              <a:gd name="T37" fmla="*/ 970 h 3486"/>
              <a:gd name="T38" fmla="*/ 2474 w 3484"/>
              <a:gd name="T39" fmla="*/ 679 h 3486"/>
              <a:gd name="T40" fmla="*/ 2226 w 3484"/>
              <a:gd name="T41" fmla="*/ 445 h 3486"/>
              <a:gd name="T42" fmla="*/ 1922 w 3484"/>
              <a:gd name="T43" fmla="*/ 285 h 3486"/>
              <a:gd name="T44" fmla="*/ 1576 w 3484"/>
              <a:gd name="T45" fmla="*/ 212 h 3486"/>
              <a:gd name="T46" fmla="*/ 1679 w 3484"/>
              <a:gd name="T47" fmla="*/ 13 h 3486"/>
              <a:gd name="T48" fmla="*/ 2042 w 3484"/>
              <a:gd name="T49" fmla="*/ 108 h 3486"/>
              <a:gd name="T50" fmla="*/ 2364 w 3484"/>
              <a:gd name="T51" fmla="*/ 287 h 3486"/>
              <a:gd name="T52" fmla="*/ 2628 w 3484"/>
              <a:gd name="T53" fmla="*/ 536 h 3486"/>
              <a:gd name="T54" fmla="*/ 2827 w 3484"/>
              <a:gd name="T55" fmla="*/ 845 h 3486"/>
              <a:gd name="T56" fmla="*/ 2944 w 3484"/>
              <a:gd name="T57" fmla="*/ 1199 h 3486"/>
              <a:gd name="T58" fmla="*/ 2969 w 3484"/>
              <a:gd name="T59" fmla="*/ 1587 h 3486"/>
              <a:gd name="T60" fmla="*/ 2891 w 3484"/>
              <a:gd name="T61" fmla="*/ 1971 h 3486"/>
              <a:gd name="T62" fmla="*/ 2722 w 3484"/>
              <a:gd name="T63" fmla="*/ 2311 h 3486"/>
              <a:gd name="T64" fmla="*/ 3469 w 3484"/>
              <a:gd name="T65" fmla="*/ 3327 h 3486"/>
              <a:gd name="T66" fmla="*/ 3480 w 3484"/>
              <a:gd name="T67" fmla="*/ 3415 h 3486"/>
              <a:gd name="T68" fmla="*/ 3420 w 3484"/>
              <a:gd name="T69" fmla="*/ 3479 h 3486"/>
              <a:gd name="T70" fmla="*/ 3342 w 3484"/>
              <a:gd name="T71" fmla="*/ 3478 h 3486"/>
              <a:gd name="T72" fmla="*/ 2388 w 3484"/>
              <a:gd name="T73" fmla="*/ 2668 h 3486"/>
              <a:gd name="T74" fmla="*/ 2059 w 3484"/>
              <a:gd name="T75" fmla="*/ 2858 h 3486"/>
              <a:gd name="T76" fmla="*/ 1685 w 3484"/>
              <a:gd name="T77" fmla="*/ 2960 h 3486"/>
              <a:gd name="T78" fmla="*/ 1292 w 3484"/>
              <a:gd name="T79" fmla="*/ 2961 h 3486"/>
              <a:gd name="T80" fmla="*/ 930 w 3484"/>
              <a:gd name="T81" fmla="*/ 2865 h 3486"/>
              <a:gd name="T82" fmla="*/ 608 w 3484"/>
              <a:gd name="T83" fmla="*/ 2686 h 3486"/>
              <a:gd name="T84" fmla="*/ 343 w 3484"/>
              <a:gd name="T85" fmla="*/ 2436 h 3486"/>
              <a:gd name="T86" fmla="*/ 145 w 3484"/>
              <a:gd name="T87" fmla="*/ 2128 h 3486"/>
              <a:gd name="T88" fmla="*/ 28 w 3484"/>
              <a:gd name="T89" fmla="*/ 1774 h 3486"/>
              <a:gd name="T90" fmla="*/ 3 w 3484"/>
              <a:gd name="T91" fmla="*/ 1389 h 3486"/>
              <a:gd name="T92" fmla="*/ 75 w 3484"/>
              <a:gd name="T93" fmla="*/ 1018 h 3486"/>
              <a:gd name="T94" fmla="*/ 234 w 3484"/>
              <a:gd name="T95" fmla="*/ 685 h 3486"/>
              <a:gd name="T96" fmla="*/ 468 w 3484"/>
              <a:gd name="T97" fmla="*/ 404 h 3486"/>
              <a:gd name="T98" fmla="*/ 763 w 3484"/>
              <a:gd name="T99" fmla="*/ 188 h 3486"/>
              <a:gd name="T100" fmla="*/ 1107 w 3484"/>
              <a:gd name="T101" fmla="*/ 49 h 3486"/>
              <a:gd name="T102" fmla="*/ 1486 w 3484"/>
              <a:gd name="T103" fmla="*/ 0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84" h="3486">
                <a:moveTo>
                  <a:pt x="1485" y="209"/>
                </a:moveTo>
                <a:lnTo>
                  <a:pt x="1394" y="212"/>
                </a:lnTo>
                <a:lnTo>
                  <a:pt x="1305" y="222"/>
                </a:lnTo>
                <a:lnTo>
                  <a:pt x="1217" y="237"/>
                </a:lnTo>
                <a:lnTo>
                  <a:pt x="1132" y="259"/>
                </a:lnTo>
                <a:lnTo>
                  <a:pt x="1049" y="285"/>
                </a:lnTo>
                <a:lnTo>
                  <a:pt x="969" y="318"/>
                </a:lnTo>
                <a:lnTo>
                  <a:pt x="891" y="355"/>
                </a:lnTo>
                <a:lnTo>
                  <a:pt x="816" y="398"/>
                </a:lnTo>
                <a:lnTo>
                  <a:pt x="745" y="445"/>
                </a:lnTo>
                <a:lnTo>
                  <a:pt x="677" y="497"/>
                </a:lnTo>
                <a:lnTo>
                  <a:pt x="613" y="553"/>
                </a:lnTo>
                <a:lnTo>
                  <a:pt x="552" y="614"/>
                </a:lnTo>
                <a:lnTo>
                  <a:pt x="496" y="679"/>
                </a:lnTo>
                <a:lnTo>
                  <a:pt x="444" y="746"/>
                </a:lnTo>
                <a:lnTo>
                  <a:pt x="397" y="817"/>
                </a:lnTo>
                <a:lnTo>
                  <a:pt x="354" y="892"/>
                </a:lnTo>
                <a:lnTo>
                  <a:pt x="317" y="970"/>
                </a:lnTo>
                <a:lnTo>
                  <a:pt x="284" y="1050"/>
                </a:lnTo>
                <a:lnTo>
                  <a:pt x="258" y="1133"/>
                </a:lnTo>
                <a:lnTo>
                  <a:pt x="235" y="1218"/>
                </a:lnTo>
                <a:lnTo>
                  <a:pt x="220" y="1306"/>
                </a:lnTo>
                <a:lnTo>
                  <a:pt x="211" y="1395"/>
                </a:lnTo>
                <a:lnTo>
                  <a:pt x="208" y="1486"/>
                </a:lnTo>
                <a:lnTo>
                  <a:pt x="211" y="1577"/>
                </a:lnTo>
                <a:lnTo>
                  <a:pt x="220" y="1668"/>
                </a:lnTo>
                <a:lnTo>
                  <a:pt x="235" y="1754"/>
                </a:lnTo>
                <a:lnTo>
                  <a:pt x="258" y="1840"/>
                </a:lnTo>
                <a:lnTo>
                  <a:pt x="284" y="1923"/>
                </a:lnTo>
                <a:lnTo>
                  <a:pt x="317" y="2004"/>
                </a:lnTo>
                <a:lnTo>
                  <a:pt x="354" y="2081"/>
                </a:lnTo>
                <a:lnTo>
                  <a:pt x="397" y="2156"/>
                </a:lnTo>
                <a:lnTo>
                  <a:pt x="444" y="2227"/>
                </a:lnTo>
                <a:lnTo>
                  <a:pt x="496" y="2295"/>
                </a:lnTo>
                <a:lnTo>
                  <a:pt x="552" y="2360"/>
                </a:lnTo>
                <a:lnTo>
                  <a:pt x="613" y="2420"/>
                </a:lnTo>
                <a:lnTo>
                  <a:pt x="677" y="2476"/>
                </a:lnTo>
                <a:lnTo>
                  <a:pt x="745" y="2528"/>
                </a:lnTo>
                <a:lnTo>
                  <a:pt x="816" y="2576"/>
                </a:lnTo>
                <a:lnTo>
                  <a:pt x="891" y="2618"/>
                </a:lnTo>
                <a:lnTo>
                  <a:pt x="969" y="2655"/>
                </a:lnTo>
                <a:lnTo>
                  <a:pt x="1049" y="2688"/>
                </a:lnTo>
                <a:lnTo>
                  <a:pt x="1132" y="2716"/>
                </a:lnTo>
                <a:lnTo>
                  <a:pt x="1217" y="2737"/>
                </a:lnTo>
                <a:lnTo>
                  <a:pt x="1305" y="2752"/>
                </a:lnTo>
                <a:lnTo>
                  <a:pt x="1394" y="2761"/>
                </a:lnTo>
                <a:lnTo>
                  <a:pt x="1485" y="2765"/>
                </a:lnTo>
                <a:lnTo>
                  <a:pt x="1576" y="2761"/>
                </a:lnTo>
                <a:lnTo>
                  <a:pt x="1666" y="2752"/>
                </a:lnTo>
                <a:lnTo>
                  <a:pt x="1753" y="2737"/>
                </a:lnTo>
                <a:lnTo>
                  <a:pt x="1839" y="2716"/>
                </a:lnTo>
                <a:lnTo>
                  <a:pt x="1922" y="2688"/>
                </a:lnTo>
                <a:lnTo>
                  <a:pt x="2002" y="2655"/>
                </a:lnTo>
                <a:lnTo>
                  <a:pt x="2079" y="2618"/>
                </a:lnTo>
                <a:lnTo>
                  <a:pt x="2155" y="2575"/>
                </a:lnTo>
                <a:lnTo>
                  <a:pt x="2226" y="2528"/>
                </a:lnTo>
                <a:lnTo>
                  <a:pt x="2294" y="2476"/>
                </a:lnTo>
                <a:lnTo>
                  <a:pt x="2357" y="2420"/>
                </a:lnTo>
                <a:lnTo>
                  <a:pt x="2418" y="2360"/>
                </a:lnTo>
                <a:lnTo>
                  <a:pt x="2474" y="2295"/>
                </a:lnTo>
                <a:lnTo>
                  <a:pt x="2526" y="2227"/>
                </a:lnTo>
                <a:lnTo>
                  <a:pt x="2573" y="2155"/>
                </a:lnTo>
                <a:lnTo>
                  <a:pt x="2616" y="2081"/>
                </a:lnTo>
                <a:lnTo>
                  <a:pt x="2654" y="2004"/>
                </a:lnTo>
                <a:lnTo>
                  <a:pt x="2686" y="1923"/>
                </a:lnTo>
                <a:lnTo>
                  <a:pt x="2713" y="1840"/>
                </a:lnTo>
                <a:lnTo>
                  <a:pt x="2734" y="1754"/>
                </a:lnTo>
                <a:lnTo>
                  <a:pt x="2750" y="1666"/>
                </a:lnTo>
                <a:lnTo>
                  <a:pt x="2760" y="1577"/>
                </a:lnTo>
                <a:lnTo>
                  <a:pt x="2763" y="1486"/>
                </a:lnTo>
                <a:lnTo>
                  <a:pt x="2760" y="1395"/>
                </a:lnTo>
                <a:lnTo>
                  <a:pt x="2750" y="1306"/>
                </a:lnTo>
                <a:lnTo>
                  <a:pt x="2734" y="1218"/>
                </a:lnTo>
                <a:lnTo>
                  <a:pt x="2713" y="1133"/>
                </a:lnTo>
                <a:lnTo>
                  <a:pt x="2686" y="1051"/>
                </a:lnTo>
                <a:lnTo>
                  <a:pt x="2654" y="970"/>
                </a:lnTo>
                <a:lnTo>
                  <a:pt x="2616" y="893"/>
                </a:lnTo>
                <a:lnTo>
                  <a:pt x="2573" y="817"/>
                </a:lnTo>
                <a:lnTo>
                  <a:pt x="2526" y="746"/>
                </a:lnTo>
                <a:lnTo>
                  <a:pt x="2474" y="679"/>
                </a:lnTo>
                <a:lnTo>
                  <a:pt x="2418" y="614"/>
                </a:lnTo>
                <a:lnTo>
                  <a:pt x="2357" y="553"/>
                </a:lnTo>
                <a:lnTo>
                  <a:pt x="2294" y="497"/>
                </a:lnTo>
                <a:lnTo>
                  <a:pt x="2226" y="445"/>
                </a:lnTo>
                <a:lnTo>
                  <a:pt x="2155" y="399"/>
                </a:lnTo>
                <a:lnTo>
                  <a:pt x="2079" y="355"/>
                </a:lnTo>
                <a:lnTo>
                  <a:pt x="2002" y="318"/>
                </a:lnTo>
                <a:lnTo>
                  <a:pt x="1922" y="285"/>
                </a:lnTo>
                <a:lnTo>
                  <a:pt x="1839" y="259"/>
                </a:lnTo>
                <a:lnTo>
                  <a:pt x="1753" y="237"/>
                </a:lnTo>
                <a:lnTo>
                  <a:pt x="1666" y="222"/>
                </a:lnTo>
                <a:lnTo>
                  <a:pt x="1576" y="212"/>
                </a:lnTo>
                <a:lnTo>
                  <a:pt x="1485" y="209"/>
                </a:lnTo>
                <a:close/>
                <a:moveTo>
                  <a:pt x="1486" y="0"/>
                </a:moveTo>
                <a:lnTo>
                  <a:pt x="1583" y="3"/>
                </a:lnTo>
                <a:lnTo>
                  <a:pt x="1679" y="13"/>
                </a:lnTo>
                <a:lnTo>
                  <a:pt x="1773" y="28"/>
                </a:lnTo>
                <a:lnTo>
                  <a:pt x="1865" y="49"/>
                </a:lnTo>
                <a:lnTo>
                  <a:pt x="1955" y="75"/>
                </a:lnTo>
                <a:lnTo>
                  <a:pt x="2042" y="108"/>
                </a:lnTo>
                <a:lnTo>
                  <a:pt x="2127" y="145"/>
                </a:lnTo>
                <a:lnTo>
                  <a:pt x="2209" y="188"/>
                </a:lnTo>
                <a:lnTo>
                  <a:pt x="2287" y="235"/>
                </a:lnTo>
                <a:lnTo>
                  <a:pt x="2364" y="287"/>
                </a:lnTo>
                <a:lnTo>
                  <a:pt x="2436" y="344"/>
                </a:lnTo>
                <a:lnTo>
                  <a:pt x="2503" y="404"/>
                </a:lnTo>
                <a:lnTo>
                  <a:pt x="2568" y="469"/>
                </a:lnTo>
                <a:lnTo>
                  <a:pt x="2628" y="536"/>
                </a:lnTo>
                <a:lnTo>
                  <a:pt x="2685" y="609"/>
                </a:lnTo>
                <a:lnTo>
                  <a:pt x="2737" y="685"/>
                </a:lnTo>
                <a:lnTo>
                  <a:pt x="2784" y="763"/>
                </a:lnTo>
                <a:lnTo>
                  <a:pt x="2827" y="845"/>
                </a:lnTo>
                <a:lnTo>
                  <a:pt x="2864" y="930"/>
                </a:lnTo>
                <a:lnTo>
                  <a:pt x="2897" y="1017"/>
                </a:lnTo>
                <a:lnTo>
                  <a:pt x="2923" y="1107"/>
                </a:lnTo>
                <a:lnTo>
                  <a:pt x="2944" y="1199"/>
                </a:lnTo>
                <a:lnTo>
                  <a:pt x="2960" y="1293"/>
                </a:lnTo>
                <a:lnTo>
                  <a:pt x="2969" y="1389"/>
                </a:lnTo>
                <a:lnTo>
                  <a:pt x="2972" y="1486"/>
                </a:lnTo>
                <a:lnTo>
                  <a:pt x="2969" y="1587"/>
                </a:lnTo>
                <a:lnTo>
                  <a:pt x="2959" y="1687"/>
                </a:lnTo>
                <a:lnTo>
                  <a:pt x="2942" y="1783"/>
                </a:lnTo>
                <a:lnTo>
                  <a:pt x="2920" y="1878"/>
                </a:lnTo>
                <a:lnTo>
                  <a:pt x="2891" y="1971"/>
                </a:lnTo>
                <a:lnTo>
                  <a:pt x="2857" y="2060"/>
                </a:lnTo>
                <a:lnTo>
                  <a:pt x="2817" y="2147"/>
                </a:lnTo>
                <a:lnTo>
                  <a:pt x="2773" y="2230"/>
                </a:lnTo>
                <a:lnTo>
                  <a:pt x="2722" y="2311"/>
                </a:lnTo>
                <a:lnTo>
                  <a:pt x="2668" y="2388"/>
                </a:lnTo>
                <a:lnTo>
                  <a:pt x="2607" y="2461"/>
                </a:lnTo>
                <a:lnTo>
                  <a:pt x="3454" y="3308"/>
                </a:lnTo>
                <a:lnTo>
                  <a:pt x="3469" y="3327"/>
                </a:lnTo>
                <a:lnTo>
                  <a:pt x="3480" y="3349"/>
                </a:lnTo>
                <a:lnTo>
                  <a:pt x="3484" y="3371"/>
                </a:lnTo>
                <a:lnTo>
                  <a:pt x="3484" y="3393"/>
                </a:lnTo>
                <a:lnTo>
                  <a:pt x="3480" y="3415"/>
                </a:lnTo>
                <a:lnTo>
                  <a:pt x="3469" y="3437"/>
                </a:lnTo>
                <a:lnTo>
                  <a:pt x="3454" y="3456"/>
                </a:lnTo>
                <a:lnTo>
                  <a:pt x="3438" y="3470"/>
                </a:lnTo>
                <a:lnTo>
                  <a:pt x="3420" y="3479"/>
                </a:lnTo>
                <a:lnTo>
                  <a:pt x="3401" y="3484"/>
                </a:lnTo>
                <a:lnTo>
                  <a:pt x="3381" y="3486"/>
                </a:lnTo>
                <a:lnTo>
                  <a:pt x="3362" y="3484"/>
                </a:lnTo>
                <a:lnTo>
                  <a:pt x="3342" y="3478"/>
                </a:lnTo>
                <a:lnTo>
                  <a:pt x="3324" y="3468"/>
                </a:lnTo>
                <a:lnTo>
                  <a:pt x="3308" y="3456"/>
                </a:lnTo>
                <a:lnTo>
                  <a:pt x="2461" y="2608"/>
                </a:lnTo>
                <a:lnTo>
                  <a:pt x="2388" y="2668"/>
                </a:lnTo>
                <a:lnTo>
                  <a:pt x="2311" y="2723"/>
                </a:lnTo>
                <a:lnTo>
                  <a:pt x="2230" y="2773"/>
                </a:lnTo>
                <a:lnTo>
                  <a:pt x="2146" y="2819"/>
                </a:lnTo>
                <a:lnTo>
                  <a:pt x="2059" y="2858"/>
                </a:lnTo>
                <a:lnTo>
                  <a:pt x="1970" y="2892"/>
                </a:lnTo>
                <a:lnTo>
                  <a:pt x="1877" y="2920"/>
                </a:lnTo>
                <a:lnTo>
                  <a:pt x="1783" y="2944"/>
                </a:lnTo>
                <a:lnTo>
                  <a:pt x="1685" y="2960"/>
                </a:lnTo>
                <a:lnTo>
                  <a:pt x="1587" y="2969"/>
                </a:lnTo>
                <a:lnTo>
                  <a:pt x="1486" y="2973"/>
                </a:lnTo>
                <a:lnTo>
                  <a:pt x="1388" y="2970"/>
                </a:lnTo>
                <a:lnTo>
                  <a:pt x="1292" y="2961"/>
                </a:lnTo>
                <a:lnTo>
                  <a:pt x="1199" y="2945"/>
                </a:lnTo>
                <a:lnTo>
                  <a:pt x="1107" y="2924"/>
                </a:lnTo>
                <a:lnTo>
                  <a:pt x="1016" y="2897"/>
                </a:lnTo>
                <a:lnTo>
                  <a:pt x="930" y="2865"/>
                </a:lnTo>
                <a:lnTo>
                  <a:pt x="845" y="2827"/>
                </a:lnTo>
                <a:lnTo>
                  <a:pt x="763" y="2785"/>
                </a:lnTo>
                <a:lnTo>
                  <a:pt x="685" y="2738"/>
                </a:lnTo>
                <a:lnTo>
                  <a:pt x="608" y="2686"/>
                </a:lnTo>
                <a:lnTo>
                  <a:pt x="536" y="2629"/>
                </a:lnTo>
                <a:lnTo>
                  <a:pt x="468" y="2569"/>
                </a:lnTo>
                <a:lnTo>
                  <a:pt x="404" y="2504"/>
                </a:lnTo>
                <a:lnTo>
                  <a:pt x="343" y="2436"/>
                </a:lnTo>
                <a:lnTo>
                  <a:pt x="287" y="2364"/>
                </a:lnTo>
                <a:lnTo>
                  <a:pt x="235" y="2289"/>
                </a:lnTo>
                <a:lnTo>
                  <a:pt x="188" y="2209"/>
                </a:lnTo>
                <a:lnTo>
                  <a:pt x="145" y="2128"/>
                </a:lnTo>
                <a:lnTo>
                  <a:pt x="108" y="2043"/>
                </a:lnTo>
                <a:lnTo>
                  <a:pt x="75" y="1956"/>
                </a:lnTo>
                <a:lnTo>
                  <a:pt x="49" y="1866"/>
                </a:lnTo>
                <a:lnTo>
                  <a:pt x="28" y="1774"/>
                </a:lnTo>
                <a:lnTo>
                  <a:pt x="12" y="1680"/>
                </a:lnTo>
                <a:lnTo>
                  <a:pt x="3" y="1584"/>
                </a:lnTo>
                <a:lnTo>
                  <a:pt x="0" y="1486"/>
                </a:lnTo>
                <a:lnTo>
                  <a:pt x="3" y="1389"/>
                </a:lnTo>
                <a:lnTo>
                  <a:pt x="12" y="1293"/>
                </a:lnTo>
                <a:lnTo>
                  <a:pt x="28" y="1199"/>
                </a:lnTo>
                <a:lnTo>
                  <a:pt x="49" y="1107"/>
                </a:lnTo>
                <a:lnTo>
                  <a:pt x="75" y="1018"/>
                </a:lnTo>
                <a:lnTo>
                  <a:pt x="108" y="930"/>
                </a:lnTo>
                <a:lnTo>
                  <a:pt x="145" y="845"/>
                </a:lnTo>
                <a:lnTo>
                  <a:pt x="188" y="763"/>
                </a:lnTo>
                <a:lnTo>
                  <a:pt x="234" y="685"/>
                </a:lnTo>
                <a:lnTo>
                  <a:pt x="286" y="610"/>
                </a:lnTo>
                <a:lnTo>
                  <a:pt x="342" y="538"/>
                </a:lnTo>
                <a:lnTo>
                  <a:pt x="404" y="469"/>
                </a:lnTo>
                <a:lnTo>
                  <a:pt x="468" y="404"/>
                </a:lnTo>
                <a:lnTo>
                  <a:pt x="536" y="344"/>
                </a:lnTo>
                <a:lnTo>
                  <a:pt x="608" y="287"/>
                </a:lnTo>
                <a:lnTo>
                  <a:pt x="684" y="235"/>
                </a:lnTo>
                <a:lnTo>
                  <a:pt x="763" y="188"/>
                </a:lnTo>
                <a:lnTo>
                  <a:pt x="845" y="145"/>
                </a:lnTo>
                <a:lnTo>
                  <a:pt x="930" y="108"/>
                </a:lnTo>
                <a:lnTo>
                  <a:pt x="1016" y="75"/>
                </a:lnTo>
                <a:lnTo>
                  <a:pt x="1107" y="49"/>
                </a:lnTo>
                <a:lnTo>
                  <a:pt x="1199" y="28"/>
                </a:lnTo>
                <a:lnTo>
                  <a:pt x="1292" y="13"/>
                </a:lnTo>
                <a:lnTo>
                  <a:pt x="1388" y="3"/>
                </a:lnTo>
                <a:lnTo>
                  <a:pt x="1486" y="0"/>
                </a:lnTo>
                <a:close/>
              </a:path>
            </a:pathLst>
          </a:custGeom>
          <a:gradFill>
            <a:gsLst>
              <a:gs pos="0">
                <a:srgbClr val="324C64"/>
              </a:gs>
              <a:gs pos="100000">
                <a:srgbClr val="283C4F"/>
              </a:gs>
            </a:gsLst>
            <a:lin ang="27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128" name="Group 3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065BAA9-2965-43FD-8D33-3D8C67624C0B}"/>
              </a:ext>
            </a:extLst>
          </p:cNvPr>
          <p:cNvGrpSpPr/>
          <p:nvPr/>
        </p:nvGrpSpPr>
        <p:grpSpPr>
          <a:xfrm>
            <a:off x="1591112" y="3384992"/>
            <a:ext cx="273545" cy="320870"/>
            <a:chOff x="1671638" y="5013325"/>
            <a:chExt cx="458787" cy="538162"/>
          </a:xfrm>
          <a:gradFill>
            <a:gsLst>
              <a:gs pos="0">
                <a:srgbClr val="324C64"/>
              </a:gs>
              <a:gs pos="100000">
                <a:srgbClr val="283C4F"/>
              </a:gs>
            </a:gsLst>
            <a:lin ang="2700000" scaled="1"/>
          </a:gradFill>
        </p:grpSpPr>
        <p:sp>
          <p:nvSpPr>
            <p:cNvPr id="129" name="Freeform 2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3320B28-5269-4EFA-B240-E2DC0B952AA4}"/>
                </a:ext>
              </a:extLst>
            </p:cNvPr>
            <p:cNvSpPr>
              <a:spLocks noEditPoints="1"/>
            </p:cNvSpPr>
            <p:nvPr/>
          </p:nvSpPr>
          <p:spPr bwMode="auto">
            <a:xfrm>
              <a:off x="1784350" y="5013325"/>
              <a:ext cx="233362" cy="290512"/>
            </a:xfrm>
            <a:custGeom>
              <a:avLst/>
              <a:gdLst>
                <a:gd name="T0" fmla="*/ 662 w 1465"/>
                <a:gd name="T1" fmla="*/ 193 h 1829"/>
                <a:gd name="T2" fmla="*/ 555 w 1465"/>
                <a:gd name="T3" fmla="*/ 214 h 1829"/>
                <a:gd name="T4" fmla="*/ 441 w 1465"/>
                <a:gd name="T5" fmla="*/ 263 h 1829"/>
                <a:gd name="T6" fmla="*/ 332 w 1465"/>
                <a:gd name="T7" fmla="*/ 351 h 1829"/>
                <a:gd name="T8" fmla="*/ 247 w 1465"/>
                <a:gd name="T9" fmla="*/ 489 h 1829"/>
                <a:gd name="T10" fmla="*/ 199 w 1465"/>
                <a:gd name="T11" fmla="*/ 688 h 1829"/>
                <a:gd name="T12" fmla="*/ 193 w 1465"/>
                <a:gd name="T13" fmla="*/ 755 h 1829"/>
                <a:gd name="T14" fmla="*/ 190 w 1465"/>
                <a:gd name="T15" fmla="*/ 808 h 1829"/>
                <a:gd name="T16" fmla="*/ 190 w 1465"/>
                <a:gd name="T17" fmla="*/ 943 h 1829"/>
                <a:gd name="T18" fmla="*/ 209 w 1465"/>
                <a:gd name="T19" fmla="*/ 1123 h 1829"/>
                <a:gd name="T20" fmla="*/ 264 w 1465"/>
                <a:gd name="T21" fmla="*/ 1317 h 1829"/>
                <a:gd name="T22" fmla="*/ 367 w 1465"/>
                <a:gd name="T23" fmla="*/ 1489 h 1829"/>
                <a:gd name="T24" fmla="*/ 523 w 1465"/>
                <a:gd name="T25" fmla="*/ 1601 h 1829"/>
                <a:gd name="T26" fmla="*/ 729 w 1465"/>
                <a:gd name="T27" fmla="*/ 1639 h 1829"/>
                <a:gd name="T28" fmla="*/ 895 w 1465"/>
                <a:gd name="T29" fmla="*/ 1617 h 1829"/>
                <a:gd name="T30" fmla="*/ 1063 w 1465"/>
                <a:gd name="T31" fmla="*/ 1524 h 1829"/>
                <a:gd name="T32" fmla="*/ 1181 w 1465"/>
                <a:gd name="T33" fmla="*/ 1363 h 1829"/>
                <a:gd name="T34" fmla="*/ 1246 w 1465"/>
                <a:gd name="T35" fmla="*/ 1172 h 1829"/>
                <a:gd name="T36" fmla="*/ 1272 w 1465"/>
                <a:gd name="T37" fmla="*/ 985 h 1829"/>
                <a:gd name="T38" fmla="*/ 1276 w 1465"/>
                <a:gd name="T39" fmla="*/ 836 h 1829"/>
                <a:gd name="T40" fmla="*/ 1272 w 1465"/>
                <a:gd name="T41" fmla="*/ 759 h 1829"/>
                <a:gd name="T42" fmla="*/ 1270 w 1465"/>
                <a:gd name="T43" fmla="*/ 748 h 1829"/>
                <a:gd name="T44" fmla="*/ 1234 w 1465"/>
                <a:gd name="T45" fmla="*/ 534 h 1829"/>
                <a:gd name="T46" fmla="*/ 1156 w 1465"/>
                <a:gd name="T47" fmla="*/ 383 h 1829"/>
                <a:gd name="T48" fmla="*/ 1052 w 1465"/>
                <a:gd name="T49" fmla="*/ 282 h 1829"/>
                <a:gd name="T50" fmla="*/ 934 w 1465"/>
                <a:gd name="T51" fmla="*/ 223 h 1829"/>
                <a:gd name="T52" fmla="*/ 817 w 1465"/>
                <a:gd name="T53" fmla="*/ 197 h 1829"/>
                <a:gd name="T54" fmla="*/ 728 w 1465"/>
                <a:gd name="T55" fmla="*/ 190 h 1829"/>
                <a:gd name="T56" fmla="*/ 878 w 1465"/>
                <a:gd name="T57" fmla="*/ 13 h 1829"/>
                <a:gd name="T58" fmla="*/ 1119 w 1465"/>
                <a:gd name="T59" fmla="*/ 99 h 1829"/>
                <a:gd name="T60" fmla="*/ 1225 w 1465"/>
                <a:gd name="T61" fmla="*/ 176 h 1829"/>
                <a:gd name="T62" fmla="*/ 1326 w 1465"/>
                <a:gd name="T63" fmla="*/ 292 h 1829"/>
                <a:gd name="T64" fmla="*/ 1407 w 1465"/>
                <a:gd name="T65" fmla="*/ 454 h 1829"/>
                <a:gd name="T66" fmla="*/ 1455 w 1465"/>
                <a:gd name="T67" fmla="*/ 673 h 1829"/>
                <a:gd name="T68" fmla="*/ 1463 w 1465"/>
                <a:gd name="T69" fmla="*/ 789 h 1829"/>
                <a:gd name="T70" fmla="*/ 1464 w 1465"/>
                <a:gd name="T71" fmla="*/ 933 h 1829"/>
                <a:gd name="T72" fmla="*/ 1445 w 1465"/>
                <a:gd name="T73" fmla="*/ 1134 h 1829"/>
                <a:gd name="T74" fmla="*/ 1388 w 1465"/>
                <a:gd name="T75" fmla="*/ 1356 h 1829"/>
                <a:gd name="T76" fmla="*/ 1277 w 1465"/>
                <a:gd name="T77" fmla="*/ 1568 h 1829"/>
                <a:gd name="T78" fmla="*/ 1102 w 1465"/>
                <a:gd name="T79" fmla="*/ 1731 h 1829"/>
                <a:gd name="T80" fmla="*/ 874 w 1465"/>
                <a:gd name="T81" fmla="*/ 1817 h 1829"/>
                <a:gd name="T82" fmla="*/ 653 w 1465"/>
                <a:gd name="T83" fmla="*/ 1826 h 1829"/>
                <a:gd name="T84" fmla="*/ 415 w 1465"/>
                <a:gd name="T85" fmla="*/ 1760 h 1829"/>
                <a:gd name="T86" fmla="*/ 226 w 1465"/>
                <a:gd name="T87" fmla="*/ 1615 h 1829"/>
                <a:gd name="T88" fmla="*/ 99 w 1465"/>
                <a:gd name="T89" fmla="*/ 1412 h 1829"/>
                <a:gd name="T90" fmla="*/ 31 w 1465"/>
                <a:gd name="T91" fmla="*/ 1189 h 1829"/>
                <a:gd name="T92" fmla="*/ 3 w 1465"/>
                <a:gd name="T93" fmla="*/ 980 h 1829"/>
                <a:gd name="T94" fmla="*/ 1 w 1465"/>
                <a:gd name="T95" fmla="*/ 818 h 1829"/>
                <a:gd name="T96" fmla="*/ 6 w 1465"/>
                <a:gd name="T97" fmla="*/ 737 h 1829"/>
                <a:gd name="T98" fmla="*/ 42 w 1465"/>
                <a:gd name="T99" fmla="*/ 502 h 1829"/>
                <a:gd name="T100" fmla="*/ 118 w 1465"/>
                <a:gd name="T101" fmla="*/ 325 h 1829"/>
                <a:gd name="T102" fmla="*/ 216 w 1465"/>
                <a:gd name="T103" fmla="*/ 198 h 1829"/>
                <a:gd name="T104" fmla="*/ 324 w 1465"/>
                <a:gd name="T105" fmla="*/ 112 h 1829"/>
                <a:gd name="T106" fmla="*/ 514 w 1465"/>
                <a:gd name="T107" fmla="*/ 29 h 1829"/>
                <a:gd name="T108" fmla="*/ 696 w 1465"/>
                <a:gd name="T109" fmla="*/ 0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5" h="1829">
                  <a:moveTo>
                    <a:pt x="728" y="190"/>
                  </a:moveTo>
                  <a:lnTo>
                    <a:pt x="708" y="190"/>
                  </a:lnTo>
                  <a:lnTo>
                    <a:pt x="685" y="191"/>
                  </a:lnTo>
                  <a:lnTo>
                    <a:pt x="662" y="193"/>
                  </a:lnTo>
                  <a:lnTo>
                    <a:pt x="637" y="197"/>
                  </a:lnTo>
                  <a:lnTo>
                    <a:pt x="610" y="201"/>
                  </a:lnTo>
                  <a:lnTo>
                    <a:pt x="583" y="207"/>
                  </a:lnTo>
                  <a:lnTo>
                    <a:pt x="555" y="214"/>
                  </a:lnTo>
                  <a:lnTo>
                    <a:pt x="526" y="223"/>
                  </a:lnTo>
                  <a:lnTo>
                    <a:pt x="497" y="234"/>
                  </a:lnTo>
                  <a:lnTo>
                    <a:pt x="469" y="247"/>
                  </a:lnTo>
                  <a:lnTo>
                    <a:pt x="441" y="263"/>
                  </a:lnTo>
                  <a:lnTo>
                    <a:pt x="412" y="280"/>
                  </a:lnTo>
                  <a:lnTo>
                    <a:pt x="385" y="301"/>
                  </a:lnTo>
                  <a:lnTo>
                    <a:pt x="358" y="325"/>
                  </a:lnTo>
                  <a:lnTo>
                    <a:pt x="332" y="351"/>
                  </a:lnTo>
                  <a:lnTo>
                    <a:pt x="308" y="380"/>
                  </a:lnTo>
                  <a:lnTo>
                    <a:pt x="286" y="413"/>
                  </a:lnTo>
                  <a:lnTo>
                    <a:pt x="266" y="449"/>
                  </a:lnTo>
                  <a:lnTo>
                    <a:pt x="247" y="489"/>
                  </a:lnTo>
                  <a:lnTo>
                    <a:pt x="231" y="532"/>
                  </a:lnTo>
                  <a:lnTo>
                    <a:pt x="218" y="580"/>
                  </a:lnTo>
                  <a:lnTo>
                    <a:pt x="206" y="632"/>
                  </a:lnTo>
                  <a:lnTo>
                    <a:pt x="199" y="688"/>
                  </a:lnTo>
                  <a:lnTo>
                    <a:pt x="194" y="748"/>
                  </a:lnTo>
                  <a:lnTo>
                    <a:pt x="194" y="750"/>
                  </a:lnTo>
                  <a:lnTo>
                    <a:pt x="194" y="752"/>
                  </a:lnTo>
                  <a:lnTo>
                    <a:pt x="193" y="755"/>
                  </a:lnTo>
                  <a:lnTo>
                    <a:pt x="193" y="759"/>
                  </a:lnTo>
                  <a:lnTo>
                    <a:pt x="192" y="769"/>
                  </a:lnTo>
                  <a:lnTo>
                    <a:pt x="191" y="786"/>
                  </a:lnTo>
                  <a:lnTo>
                    <a:pt x="190" y="808"/>
                  </a:lnTo>
                  <a:lnTo>
                    <a:pt x="189" y="836"/>
                  </a:lnTo>
                  <a:lnTo>
                    <a:pt x="189" y="867"/>
                  </a:lnTo>
                  <a:lnTo>
                    <a:pt x="189" y="903"/>
                  </a:lnTo>
                  <a:lnTo>
                    <a:pt x="190" y="943"/>
                  </a:lnTo>
                  <a:lnTo>
                    <a:pt x="193" y="985"/>
                  </a:lnTo>
                  <a:lnTo>
                    <a:pt x="197" y="1029"/>
                  </a:lnTo>
                  <a:lnTo>
                    <a:pt x="202" y="1076"/>
                  </a:lnTo>
                  <a:lnTo>
                    <a:pt x="209" y="1123"/>
                  </a:lnTo>
                  <a:lnTo>
                    <a:pt x="220" y="1172"/>
                  </a:lnTo>
                  <a:lnTo>
                    <a:pt x="231" y="1221"/>
                  </a:lnTo>
                  <a:lnTo>
                    <a:pt x="246" y="1269"/>
                  </a:lnTo>
                  <a:lnTo>
                    <a:pt x="264" y="1317"/>
                  </a:lnTo>
                  <a:lnTo>
                    <a:pt x="285" y="1363"/>
                  </a:lnTo>
                  <a:lnTo>
                    <a:pt x="308" y="1408"/>
                  </a:lnTo>
                  <a:lnTo>
                    <a:pt x="336" y="1450"/>
                  </a:lnTo>
                  <a:lnTo>
                    <a:pt x="367" y="1489"/>
                  </a:lnTo>
                  <a:lnTo>
                    <a:pt x="401" y="1524"/>
                  </a:lnTo>
                  <a:lnTo>
                    <a:pt x="440" y="1554"/>
                  </a:lnTo>
                  <a:lnTo>
                    <a:pt x="480" y="1580"/>
                  </a:lnTo>
                  <a:lnTo>
                    <a:pt x="523" y="1601"/>
                  </a:lnTo>
                  <a:lnTo>
                    <a:pt x="570" y="1617"/>
                  </a:lnTo>
                  <a:lnTo>
                    <a:pt x="619" y="1630"/>
                  </a:lnTo>
                  <a:lnTo>
                    <a:pt x="672" y="1637"/>
                  </a:lnTo>
                  <a:lnTo>
                    <a:pt x="729" y="1639"/>
                  </a:lnTo>
                  <a:lnTo>
                    <a:pt x="736" y="1639"/>
                  </a:lnTo>
                  <a:lnTo>
                    <a:pt x="792" y="1637"/>
                  </a:lnTo>
                  <a:lnTo>
                    <a:pt x="846" y="1630"/>
                  </a:lnTo>
                  <a:lnTo>
                    <a:pt x="895" y="1617"/>
                  </a:lnTo>
                  <a:lnTo>
                    <a:pt x="942" y="1601"/>
                  </a:lnTo>
                  <a:lnTo>
                    <a:pt x="985" y="1580"/>
                  </a:lnTo>
                  <a:lnTo>
                    <a:pt x="1025" y="1554"/>
                  </a:lnTo>
                  <a:lnTo>
                    <a:pt x="1063" y="1524"/>
                  </a:lnTo>
                  <a:lnTo>
                    <a:pt x="1098" y="1489"/>
                  </a:lnTo>
                  <a:lnTo>
                    <a:pt x="1130" y="1450"/>
                  </a:lnTo>
                  <a:lnTo>
                    <a:pt x="1156" y="1408"/>
                  </a:lnTo>
                  <a:lnTo>
                    <a:pt x="1181" y="1363"/>
                  </a:lnTo>
                  <a:lnTo>
                    <a:pt x="1202" y="1317"/>
                  </a:lnTo>
                  <a:lnTo>
                    <a:pt x="1219" y="1269"/>
                  </a:lnTo>
                  <a:lnTo>
                    <a:pt x="1234" y="1221"/>
                  </a:lnTo>
                  <a:lnTo>
                    <a:pt x="1246" y="1172"/>
                  </a:lnTo>
                  <a:lnTo>
                    <a:pt x="1256" y="1123"/>
                  </a:lnTo>
                  <a:lnTo>
                    <a:pt x="1263" y="1076"/>
                  </a:lnTo>
                  <a:lnTo>
                    <a:pt x="1269" y="1029"/>
                  </a:lnTo>
                  <a:lnTo>
                    <a:pt x="1272" y="985"/>
                  </a:lnTo>
                  <a:lnTo>
                    <a:pt x="1275" y="943"/>
                  </a:lnTo>
                  <a:lnTo>
                    <a:pt x="1276" y="903"/>
                  </a:lnTo>
                  <a:lnTo>
                    <a:pt x="1276" y="868"/>
                  </a:lnTo>
                  <a:lnTo>
                    <a:pt x="1276" y="836"/>
                  </a:lnTo>
                  <a:lnTo>
                    <a:pt x="1275" y="808"/>
                  </a:lnTo>
                  <a:lnTo>
                    <a:pt x="1274" y="787"/>
                  </a:lnTo>
                  <a:lnTo>
                    <a:pt x="1272" y="769"/>
                  </a:lnTo>
                  <a:lnTo>
                    <a:pt x="1272" y="759"/>
                  </a:lnTo>
                  <a:lnTo>
                    <a:pt x="1271" y="755"/>
                  </a:lnTo>
                  <a:lnTo>
                    <a:pt x="1271" y="752"/>
                  </a:lnTo>
                  <a:lnTo>
                    <a:pt x="1271" y="750"/>
                  </a:lnTo>
                  <a:lnTo>
                    <a:pt x="1270" y="748"/>
                  </a:lnTo>
                  <a:lnTo>
                    <a:pt x="1266" y="688"/>
                  </a:lnTo>
                  <a:lnTo>
                    <a:pt x="1259" y="634"/>
                  </a:lnTo>
                  <a:lnTo>
                    <a:pt x="1247" y="582"/>
                  </a:lnTo>
                  <a:lnTo>
                    <a:pt x="1234" y="534"/>
                  </a:lnTo>
                  <a:lnTo>
                    <a:pt x="1218" y="491"/>
                  </a:lnTo>
                  <a:lnTo>
                    <a:pt x="1200" y="452"/>
                  </a:lnTo>
                  <a:lnTo>
                    <a:pt x="1179" y="416"/>
                  </a:lnTo>
                  <a:lnTo>
                    <a:pt x="1156" y="383"/>
                  </a:lnTo>
                  <a:lnTo>
                    <a:pt x="1133" y="353"/>
                  </a:lnTo>
                  <a:lnTo>
                    <a:pt x="1107" y="327"/>
                  </a:lnTo>
                  <a:lnTo>
                    <a:pt x="1080" y="303"/>
                  </a:lnTo>
                  <a:lnTo>
                    <a:pt x="1052" y="282"/>
                  </a:lnTo>
                  <a:lnTo>
                    <a:pt x="1023" y="265"/>
                  </a:lnTo>
                  <a:lnTo>
                    <a:pt x="994" y="248"/>
                  </a:lnTo>
                  <a:lnTo>
                    <a:pt x="964" y="235"/>
                  </a:lnTo>
                  <a:lnTo>
                    <a:pt x="934" y="223"/>
                  </a:lnTo>
                  <a:lnTo>
                    <a:pt x="904" y="214"/>
                  </a:lnTo>
                  <a:lnTo>
                    <a:pt x="874" y="207"/>
                  </a:lnTo>
                  <a:lnTo>
                    <a:pt x="846" y="201"/>
                  </a:lnTo>
                  <a:lnTo>
                    <a:pt x="817" y="197"/>
                  </a:lnTo>
                  <a:lnTo>
                    <a:pt x="789" y="193"/>
                  </a:lnTo>
                  <a:lnTo>
                    <a:pt x="762" y="191"/>
                  </a:lnTo>
                  <a:lnTo>
                    <a:pt x="736" y="190"/>
                  </a:lnTo>
                  <a:lnTo>
                    <a:pt x="728" y="190"/>
                  </a:lnTo>
                  <a:close/>
                  <a:moveTo>
                    <a:pt x="729" y="0"/>
                  </a:moveTo>
                  <a:lnTo>
                    <a:pt x="740" y="0"/>
                  </a:lnTo>
                  <a:lnTo>
                    <a:pt x="810" y="4"/>
                  </a:lnTo>
                  <a:lnTo>
                    <a:pt x="878" y="13"/>
                  </a:lnTo>
                  <a:lnTo>
                    <a:pt x="942" y="27"/>
                  </a:lnTo>
                  <a:lnTo>
                    <a:pt x="1004" y="47"/>
                  </a:lnTo>
                  <a:lnTo>
                    <a:pt x="1062" y="70"/>
                  </a:lnTo>
                  <a:lnTo>
                    <a:pt x="1119" y="99"/>
                  </a:lnTo>
                  <a:lnTo>
                    <a:pt x="1145" y="115"/>
                  </a:lnTo>
                  <a:lnTo>
                    <a:pt x="1171" y="132"/>
                  </a:lnTo>
                  <a:lnTo>
                    <a:pt x="1198" y="153"/>
                  </a:lnTo>
                  <a:lnTo>
                    <a:pt x="1225" y="176"/>
                  </a:lnTo>
                  <a:lnTo>
                    <a:pt x="1250" y="201"/>
                  </a:lnTo>
                  <a:lnTo>
                    <a:pt x="1276" y="228"/>
                  </a:lnTo>
                  <a:lnTo>
                    <a:pt x="1302" y="259"/>
                  </a:lnTo>
                  <a:lnTo>
                    <a:pt x="1326" y="292"/>
                  </a:lnTo>
                  <a:lnTo>
                    <a:pt x="1349" y="327"/>
                  </a:lnTo>
                  <a:lnTo>
                    <a:pt x="1370" y="366"/>
                  </a:lnTo>
                  <a:lnTo>
                    <a:pt x="1390" y="408"/>
                  </a:lnTo>
                  <a:lnTo>
                    <a:pt x="1407" y="454"/>
                  </a:lnTo>
                  <a:lnTo>
                    <a:pt x="1423" y="503"/>
                  </a:lnTo>
                  <a:lnTo>
                    <a:pt x="1436" y="556"/>
                  </a:lnTo>
                  <a:lnTo>
                    <a:pt x="1447" y="613"/>
                  </a:lnTo>
                  <a:lnTo>
                    <a:pt x="1455" y="673"/>
                  </a:lnTo>
                  <a:lnTo>
                    <a:pt x="1460" y="737"/>
                  </a:lnTo>
                  <a:lnTo>
                    <a:pt x="1460" y="747"/>
                  </a:lnTo>
                  <a:lnTo>
                    <a:pt x="1462" y="765"/>
                  </a:lnTo>
                  <a:lnTo>
                    <a:pt x="1463" y="789"/>
                  </a:lnTo>
                  <a:lnTo>
                    <a:pt x="1464" y="818"/>
                  </a:lnTo>
                  <a:lnTo>
                    <a:pt x="1465" y="852"/>
                  </a:lnTo>
                  <a:lnTo>
                    <a:pt x="1465" y="891"/>
                  </a:lnTo>
                  <a:lnTo>
                    <a:pt x="1464" y="933"/>
                  </a:lnTo>
                  <a:lnTo>
                    <a:pt x="1462" y="980"/>
                  </a:lnTo>
                  <a:lnTo>
                    <a:pt x="1458" y="1028"/>
                  </a:lnTo>
                  <a:lnTo>
                    <a:pt x="1453" y="1080"/>
                  </a:lnTo>
                  <a:lnTo>
                    <a:pt x="1445" y="1134"/>
                  </a:lnTo>
                  <a:lnTo>
                    <a:pt x="1435" y="1189"/>
                  </a:lnTo>
                  <a:lnTo>
                    <a:pt x="1422" y="1244"/>
                  </a:lnTo>
                  <a:lnTo>
                    <a:pt x="1406" y="1300"/>
                  </a:lnTo>
                  <a:lnTo>
                    <a:pt x="1388" y="1356"/>
                  </a:lnTo>
                  <a:lnTo>
                    <a:pt x="1366" y="1412"/>
                  </a:lnTo>
                  <a:lnTo>
                    <a:pt x="1340" y="1465"/>
                  </a:lnTo>
                  <a:lnTo>
                    <a:pt x="1311" y="1517"/>
                  </a:lnTo>
                  <a:lnTo>
                    <a:pt x="1277" y="1568"/>
                  </a:lnTo>
                  <a:lnTo>
                    <a:pt x="1239" y="1615"/>
                  </a:lnTo>
                  <a:lnTo>
                    <a:pt x="1197" y="1659"/>
                  </a:lnTo>
                  <a:lnTo>
                    <a:pt x="1150" y="1698"/>
                  </a:lnTo>
                  <a:lnTo>
                    <a:pt x="1102" y="1731"/>
                  </a:lnTo>
                  <a:lnTo>
                    <a:pt x="1049" y="1760"/>
                  </a:lnTo>
                  <a:lnTo>
                    <a:pt x="994" y="1784"/>
                  </a:lnTo>
                  <a:lnTo>
                    <a:pt x="936" y="1803"/>
                  </a:lnTo>
                  <a:lnTo>
                    <a:pt x="874" y="1817"/>
                  </a:lnTo>
                  <a:lnTo>
                    <a:pt x="810" y="1826"/>
                  </a:lnTo>
                  <a:lnTo>
                    <a:pt x="743" y="1829"/>
                  </a:lnTo>
                  <a:lnTo>
                    <a:pt x="721" y="1829"/>
                  </a:lnTo>
                  <a:lnTo>
                    <a:pt x="653" y="1826"/>
                  </a:lnTo>
                  <a:lnTo>
                    <a:pt x="589" y="1817"/>
                  </a:lnTo>
                  <a:lnTo>
                    <a:pt x="528" y="1803"/>
                  </a:lnTo>
                  <a:lnTo>
                    <a:pt x="471" y="1784"/>
                  </a:lnTo>
                  <a:lnTo>
                    <a:pt x="415" y="1760"/>
                  </a:lnTo>
                  <a:lnTo>
                    <a:pt x="363" y="1731"/>
                  </a:lnTo>
                  <a:lnTo>
                    <a:pt x="315" y="1698"/>
                  </a:lnTo>
                  <a:lnTo>
                    <a:pt x="268" y="1659"/>
                  </a:lnTo>
                  <a:lnTo>
                    <a:pt x="226" y="1615"/>
                  </a:lnTo>
                  <a:lnTo>
                    <a:pt x="188" y="1568"/>
                  </a:lnTo>
                  <a:lnTo>
                    <a:pt x="155" y="1517"/>
                  </a:lnTo>
                  <a:lnTo>
                    <a:pt x="125" y="1465"/>
                  </a:lnTo>
                  <a:lnTo>
                    <a:pt x="99" y="1412"/>
                  </a:lnTo>
                  <a:lnTo>
                    <a:pt x="77" y="1356"/>
                  </a:lnTo>
                  <a:lnTo>
                    <a:pt x="58" y="1300"/>
                  </a:lnTo>
                  <a:lnTo>
                    <a:pt x="43" y="1244"/>
                  </a:lnTo>
                  <a:lnTo>
                    <a:pt x="31" y="1189"/>
                  </a:lnTo>
                  <a:lnTo>
                    <a:pt x="20" y="1134"/>
                  </a:lnTo>
                  <a:lnTo>
                    <a:pt x="13" y="1080"/>
                  </a:lnTo>
                  <a:lnTo>
                    <a:pt x="7" y="1028"/>
                  </a:lnTo>
                  <a:lnTo>
                    <a:pt x="3" y="980"/>
                  </a:lnTo>
                  <a:lnTo>
                    <a:pt x="1" y="933"/>
                  </a:lnTo>
                  <a:lnTo>
                    <a:pt x="0" y="891"/>
                  </a:lnTo>
                  <a:lnTo>
                    <a:pt x="0" y="852"/>
                  </a:lnTo>
                  <a:lnTo>
                    <a:pt x="1" y="818"/>
                  </a:lnTo>
                  <a:lnTo>
                    <a:pt x="2" y="789"/>
                  </a:lnTo>
                  <a:lnTo>
                    <a:pt x="3" y="765"/>
                  </a:lnTo>
                  <a:lnTo>
                    <a:pt x="5" y="747"/>
                  </a:lnTo>
                  <a:lnTo>
                    <a:pt x="6" y="737"/>
                  </a:lnTo>
                  <a:lnTo>
                    <a:pt x="10" y="672"/>
                  </a:lnTo>
                  <a:lnTo>
                    <a:pt x="18" y="612"/>
                  </a:lnTo>
                  <a:lnTo>
                    <a:pt x="29" y="555"/>
                  </a:lnTo>
                  <a:lnTo>
                    <a:pt x="42" y="502"/>
                  </a:lnTo>
                  <a:lnTo>
                    <a:pt x="58" y="453"/>
                  </a:lnTo>
                  <a:lnTo>
                    <a:pt x="76" y="406"/>
                  </a:lnTo>
                  <a:lnTo>
                    <a:pt x="97" y="364"/>
                  </a:lnTo>
                  <a:lnTo>
                    <a:pt x="118" y="325"/>
                  </a:lnTo>
                  <a:lnTo>
                    <a:pt x="141" y="289"/>
                  </a:lnTo>
                  <a:lnTo>
                    <a:pt x="166" y="255"/>
                  </a:lnTo>
                  <a:lnTo>
                    <a:pt x="191" y="225"/>
                  </a:lnTo>
                  <a:lnTo>
                    <a:pt x="216" y="198"/>
                  </a:lnTo>
                  <a:lnTo>
                    <a:pt x="243" y="173"/>
                  </a:lnTo>
                  <a:lnTo>
                    <a:pt x="270" y="150"/>
                  </a:lnTo>
                  <a:lnTo>
                    <a:pt x="297" y="130"/>
                  </a:lnTo>
                  <a:lnTo>
                    <a:pt x="324" y="112"/>
                  </a:lnTo>
                  <a:lnTo>
                    <a:pt x="351" y="96"/>
                  </a:lnTo>
                  <a:lnTo>
                    <a:pt x="406" y="68"/>
                  </a:lnTo>
                  <a:lnTo>
                    <a:pt x="460" y="46"/>
                  </a:lnTo>
                  <a:lnTo>
                    <a:pt x="514" y="29"/>
                  </a:lnTo>
                  <a:lnTo>
                    <a:pt x="566" y="17"/>
                  </a:lnTo>
                  <a:lnTo>
                    <a:pt x="613" y="8"/>
                  </a:lnTo>
                  <a:lnTo>
                    <a:pt x="658" y="3"/>
                  </a:lnTo>
                  <a:lnTo>
                    <a:pt x="696" y="0"/>
                  </a:lnTo>
                  <a:lnTo>
                    <a:pt x="72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30" name="Freeform 2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7B1654D-3A03-4B80-8BC6-0055137A335E}"/>
                </a:ext>
              </a:extLst>
            </p:cNvPr>
            <p:cNvSpPr>
              <a:spLocks/>
            </p:cNvSpPr>
            <p:nvPr/>
          </p:nvSpPr>
          <p:spPr bwMode="auto">
            <a:xfrm>
              <a:off x="1671638" y="5302250"/>
              <a:ext cx="458787" cy="249237"/>
            </a:xfrm>
            <a:custGeom>
              <a:avLst/>
              <a:gdLst>
                <a:gd name="T0" fmla="*/ 1041 w 2887"/>
                <a:gd name="T1" fmla="*/ 40 h 1572"/>
                <a:gd name="T2" fmla="*/ 1047 w 2887"/>
                <a:gd name="T3" fmla="*/ 141 h 1572"/>
                <a:gd name="T4" fmla="*/ 994 w 2887"/>
                <a:gd name="T5" fmla="*/ 189 h 1572"/>
                <a:gd name="T6" fmla="*/ 876 w 2887"/>
                <a:gd name="T7" fmla="*/ 260 h 1572"/>
                <a:gd name="T8" fmla="*/ 681 w 2887"/>
                <a:gd name="T9" fmla="*/ 358 h 1572"/>
                <a:gd name="T10" fmla="*/ 432 w 2887"/>
                <a:gd name="T11" fmla="*/ 451 h 1572"/>
                <a:gd name="T12" fmla="*/ 269 w 2887"/>
                <a:gd name="T13" fmla="*/ 541 h 1572"/>
                <a:gd name="T14" fmla="*/ 207 w 2887"/>
                <a:gd name="T15" fmla="*/ 688 h 1572"/>
                <a:gd name="T16" fmla="*/ 190 w 2887"/>
                <a:gd name="T17" fmla="*/ 860 h 1572"/>
                <a:gd name="T18" fmla="*/ 192 w 2887"/>
                <a:gd name="T19" fmla="*/ 988 h 1572"/>
                <a:gd name="T20" fmla="*/ 251 w 2887"/>
                <a:gd name="T21" fmla="*/ 1119 h 1572"/>
                <a:gd name="T22" fmla="*/ 462 w 2887"/>
                <a:gd name="T23" fmla="*/ 1211 h 1572"/>
                <a:gd name="T24" fmla="*/ 794 w 2887"/>
                <a:gd name="T25" fmla="*/ 1311 h 1572"/>
                <a:gd name="T26" fmla="*/ 1237 w 2887"/>
                <a:gd name="T27" fmla="*/ 1376 h 1572"/>
                <a:gd name="T28" fmla="*/ 1748 w 2887"/>
                <a:gd name="T29" fmla="*/ 1368 h 1572"/>
                <a:gd name="T30" fmla="*/ 2170 w 2887"/>
                <a:gd name="T31" fmla="*/ 1293 h 1572"/>
                <a:gd name="T32" fmla="*/ 2479 w 2887"/>
                <a:gd name="T33" fmla="*/ 1191 h 1572"/>
                <a:gd name="T34" fmla="*/ 2662 w 2887"/>
                <a:gd name="T35" fmla="*/ 1107 h 1572"/>
                <a:gd name="T36" fmla="*/ 2697 w 2887"/>
                <a:gd name="T37" fmla="*/ 950 h 1572"/>
                <a:gd name="T38" fmla="*/ 2694 w 2887"/>
                <a:gd name="T39" fmla="*/ 791 h 1572"/>
                <a:gd name="T40" fmla="*/ 2663 w 2887"/>
                <a:gd name="T41" fmla="*/ 625 h 1572"/>
                <a:gd name="T42" fmla="*/ 2572 w 2887"/>
                <a:gd name="T43" fmla="*/ 498 h 1572"/>
                <a:gd name="T44" fmla="*/ 2350 w 2887"/>
                <a:gd name="T45" fmla="*/ 416 h 1572"/>
                <a:gd name="T46" fmla="*/ 2119 w 2887"/>
                <a:gd name="T47" fmla="*/ 318 h 1572"/>
                <a:gd name="T48" fmla="*/ 1953 w 2887"/>
                <a:gd name="T49" fmla="*/ 227 h 1572"/>
                <a:gd name="T50" fmla="*/ 1873 w 2887"/>
                <a:gd name="T51" fmla="*/ 176 h 1572"/>
                <a:gd name="T52" fmla="*/ 1828 w 2887"/>
                <a:gd name="T53" fmla="*/ 101 h 1572"/>
                <a:gd name="T54" fmla="*/ 1877 w 2887"/>
                <a:gd name="T55" fmla="*/ 12 h 1572"/>
                <a:gd name="T56" fmla="*/ 1977 w 2887"/>
                <a:gd name="T57" fmla="*/ 18 h 1572"/>
                <a:gd name="T58" fmla="*/ 2035 w 2887"/>
                <a:gd name="T59" fmla="*/ 55 h 1572"/>
                <a:gd name="T60" fmla="*/ 2188 w 2887"/>
                <a:gd name="T61" fmla="*/ 141 h 1572"/>
                <a:gd name="T62" fmla="*/ 2408 w 2887"/>
                <a:gd name="T63" fmla="*/ 236 h 1572"/>
                <a:gd name="T64" fmla="*/ 2568 w 2887"/>
                <a:gd name="T65" fmla="*/ 285 h 1572"/>
                <a:gd name="T66" fmla="*/ 2745 w 2887"/>
                <a:gd name="T67" fmla="*/ 399 h 1572"/>
                <a:gd name="T68" fmla="*/ 2839 w 2887"/>
                <a:gd name="T69" fmla="*/ 557 h 1572"/>
                <a:gd name="T70" fmla="*/ 2878 w 2887"/>
                <a:gd name="T71" fmla="*/ 721 h 1572"/>
                <a:gd name="T72" fmla="*/ 2886 w 2887"/>
                <a:gd name="T73" fmla="*/ 855 h 1572"/>
                <a:gd name="T74" fmla="*/ 2887 w 2887"/>
                <a:gd name="T75" fmla="*/ 907 h 1572"/>
                <a:gd name="T76" fmla="*/ 2879 w 2887"/>
                <a:gd name="T77" fmla="*/ 1064 h 1572"/>
                <a:gd name="T78" fmla="*/ 2844 w 2887"/>
                <a:gd name="T79" fmla="*/ 1209 h 1572"/>
                <a:gd name="T80" fmla="*/ 2788 w 2887"/>
                <a:gd name="T81" fmla="*/ 1253 h 1572"/>
                <a:gd name="T82" fmla="*/ 2651 w 2887"/>
                <a:gd name="T83" fmla="*/ 1324 h 1572"/>
                <a:gd name="T84" fmla="*/ 2411 w 2887"/>
                <a:gd name="T85" fmla="*/ 1419 h 1572"/>
                <a:gd name="T86" fmla="*/ 2071 w 2887"/>
                <a:gd name="T87" fmla="*/ 1510 h 1572"/>
                <a:gd name="T88" fmla="*/ 1640 w 2887"/>
                <a:gd name="T89" fmla="*/ 1567 h 1572"/>
                <a:gd name="T90" fmla="*/ 1143 w 2887"/>
                <a:gd name="T91" fmla="*/ 1558 h 1572"/>
                <a:gd name="T92" fmla="*/ 718 w 2887"/>
                <a:gd name="T93" fmla="*/ 1488 h 1572"/>
                <a:gd name="T94" fmla="*/ 392 w 2887"/>
                <a:gd name="T95" fmla="*/ 1389 h 1572"/>
                <a:gd name="T96" fmla="*/ 177 w 2887"/>
                <a:gd name="T97" fmla="*/ 1295 h 1572"/>
                <a:gd name="T98" fmla="*/ 77 w 2887"/>
                <a:gd name="T99" fmla="*/ 1239 h 1572"/>
                <a:gd name="T100" fmla="*/ 27 w 2887"/>
                <a:gd name="T101" fmla="*/ 1164 h 1572"/>
                <a:gd name="T102" fmla="*/ 3 w 2887"/>
                <a:gd name="T103" fmla="*/ 994 h 1572"/>
                <a:gd name="T104" fmla="*/ 0 w 2887"/>
                <a:gd name="T105" fmla="*/ 873 h 1572"/>
                <a:gd name="T106" fmla="*/ 4 w 2887"/>
                <a:gd name="T107" fmla="*/ 780 h 1572"/>
                <a:gd name="T108" fmla="*/ 27 w 2887"/>
                <a:gd name="T109" fmla="*/ 624 h 1572"/>
                <a:gd name="T110" fmla="*/ 95 w 2887"/>
                <a:gd name="T111" fmla="*/ 459 h 1572"/>
                <a:gd name="T112" fmla="*/ 237 w 2887"/>
                <a:gd name="T113" fmla="*/ 322 h 1572"/>
                <a:gd name="T114" fmla="*/ 379 w 2887"/>
                <a:gd name="T115" fmla="*/ 269 h 1572"/>
                <a:gd name="T116" fmla="*/ 619 w 2887"/>
                <a:gd name="T117" fmla="*/ 179 h 1572"/>
                <a:gd name="T118" fmla="*/ 800 w 2887"/>
                <a:gd name="T119" fmla="*/ 85 h 1572"/>
                <a:gd name="T120" fmla="*/ 900 w 2887"/>
                <a:gd name="T121" fmla="*/ 24 h 1572"/>
                <a:gd name="T122" fmla="*/ 970 w 2887"/>
                <a:gd name="T123" fmla="*/ 0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7" h="1572">
                  <a:moveTo>
                    <a:pt x="970" y="0"/>
                  </a:moveTo>
                  <a:lnTo>
                    <a:pt x="991" y="3"/>
                  </a:lnTo>
                  <a:lnTo>
                    <a:pt x="1010" y="11"/>
                  </a:lnTo>
                  <a:lnTo>
                    <a:pt x="1027" y="24"/>
                  </a:lnTo>
                  <a:lnTo>
                    <a:pt x="1041" y="40"/>
                  </a:lnTo>
                  <a:lnTo>
                    <a:pt x="1053" y="59"/>
                  </a:lnTo>
                  <a:lnTo>
                    <a:pt x="1058" y="80"/>
                  </a:lnTo>
                  <a:lnTo>
                    <a:pt x="1059" y="100"/>
                  </a:lnTo>
                  <a:lnTo>
                    <a:pt x="1055" y="121"/>
                  </a:lnTo>
                  <a:lnTo>
                    <a:pt x="1047" y="141"/>
                  </a:lnTo>
                  <a:lnTo>
                    <a:pt x="1035" y="158"/>
                  </a:lnTo>
                  <a:lnTo>
                    <a:pt x="1018" y="173"/>
                  </a:lnTo>
                  <a:lnTo>
                    <a:pt x="1014" y="175"/>
                  </a:lnTo>
                  <a:lnTo>
                    <a:pt x="1006" y="181"/>
                  </a:lnTo>
                  <a:lnTo>
                    <a:pt x="994" y="189"/>
                  </a:lnTo>
                  <a:lnTo>
                    <a:pt x="977" y="199"/>
                  </a:lnTo>
                  <a:lnTo>
                    <a:pt x="956" y="212"/>
                  </a:lnTo>
                  <a:lnTo>
                    <a:pt x="934" y="226"/>
                  </a:lnTo>
                  <a:lnTo>
                    <a:pt x="906" y="243"/>
                  </a:lnTo>
                  <a:lnTo>
                    <a:pt x="876" y="260"/>
                  </a:lnTo>
                  <a:lnTo>
                    <a:pt x="842" y="279"/>
                  </a:lnTo>
                  <a:lnTo>
                    <a:pt x="806" y="298"/>
                  </a:lnTo>
                  <a:lnTo>
                    <a:pt x="766" y="317"/>
                  </a:lnTo>
                  <a:lnTo>
                    <a:pt x="725" y="338"/>
                  </a:lnTo>
                  <a:lnTo>
                    <a:pt x="681" y="358"/>
                  </a:lnTo>
                  <a:lnTo>
                    <a:pt x="635" y="378"/>
                  </a:lnTo>
                  <a:lnTo>
                    <a:pt x="587" y="398"/>
                  </a:lnTo>
                  <a:lnTo>
                    <a:pt x="536" y="416"/>
                  </a:lnTo>
                  <a:lnTo>
                    <a:pt x="484" y="434"/>
                  </a:lnTo>
                  <a:lnTo>
                    <a:pt x="432" y="451"/>
                  </a:lnTo>
                  <a:lnTo>
                    <a:pt x="377" y="466"/>
                  </a:lnTo>
                  <a:lnTo>
                    <a:pt x="344" y="479"/>
                  </a:lnTo>
                  <a:lnTo>
                    <a:pt x="315" y="497"/>
                  </a:lnTo>
                  <a:lnTo>
                    <a:pt x="290" y="518"/>
                  </a:lnTo>
                  <a:lnTo>
                    <a:pt x="269" y="541"/>
                  </a:lnTo>
                  <a:lnTo>
                    <a:pt x="251" y="566"/>
                  </a:lnTo>
                  <a:lnTo>
                    <a:pt x="237" y="594"/>
                  </a:lnTo>
                  <a:lnTo>
                    <a:pt x="224" y="624"/>
                  </a:lnTo>
                  <a:lnTo>
                    <a:pt x="214" y="655"/>
                  </a:lnTo>
                  <a:lnTo>
                    <a:pt x="207" y="688"/>
                  </a:lnTo>
                  <a:lnTo>
                    <a:pt x="200" y="721"/>
                  </a:lnTo>
                  <a:lnTo>
                    <a:pt x="196" y="755"/>
                  </a:lnTo>
                  <a:lnTo>
                    <a:pt x="193" y="791"/>
                  </a:lnTo>
                  <a:lnTo>
                    <a:pt x="191" y="825"/>
                  </a:lnTo>
                  <a:lnTo>
                    <a:pt x="190" y="860"/>
                  </a:lnTo>
                  <a:lnTo>
                    <a:pt x="189" y="868"/>
                  </a:lnTo>
                  <a:lnTo>
                    <a:pt x="189" y="877"/>
                  </a:lnTo>
                  <a:lnTo>
                    <a:pt x="189" y="911"/>
                  </a:lnTo>
                  <a:lnTo>
                    <a:pt x="190" y="949"/>
                  </a:lnTo>
                  <a:lnTo>
                    <a:pt x="192" y="988"/>
                  </a:lnTo>
                  <a:lnTo>
                    <a:pt x="195" y="1027"/>
                  </a:lnTo>
                  <a:lnTo>
                    <a:pt x="198" y="1063"/>
                  </a:lnTo>
                  <a:lnTo>
                    <a:pt x="203" y="1094"/>
                  </a:lnTo>
                  <a:lnTo>
                    <a:pt x="225" y="1106"/>
                  </a:lnTo>
                  <a:lnTo>
                    <a:pt x="251" y="1119"/>
                  </a:lnTo>
                  <a:lnTo>
                    <a:pt x="283" y="1136"/>
                  </a:lnTo>
                  <a:lnTo>
                    <a:pt x="320" y="1152"/>
                  </a:lnTo>
                  <a:lnTo>
                    <a:pt x="362" y="1172"/>
                  </a:lnTo>
                  <a:lnTo>
                    <a:pt x="409" y="1191"/>
                  </a:lnTo>
                  <a:lnTo>
                    <a:pt x="462" y="1211"/>
                  </a:lnTo>
                  <a:lnTo>
                    <a:pt x="519" y="1232"/>
                  </a:lnTo>
                  <a:lnTo>
                    <a:pt x="580" y="1252"/>
                  </a:lnTo>
                  <a:lnTo>
                    <a:pt x="647" y="1273"/>
                  </a:lnTo>
                  <a:lnTo>
                    <a:pt x="719" y="1293"/>
                  </a:lnTo>
                  <a:lnTo>
                    <a:pt x="794" y="1311"/>
                  </a:lnTo>
                  <a:lnTo>
                    <a:pt x="875" y="1328"/>
                  </a:lnTo>
                  <a:lnTo>
                    <a:pt x="959" y="1343"/>
                  </a:lnTo>
                  <a:lnTo>
                    <a:pt x="1047" y="1357"/>
                  </a:lnTo>
                  <a:lnTo>
                    <a:pt x="1140" y="1368"/>
                  </a:lnTo>
                  <a:lnTo>
                    <a:pt x="1237" y="1376"/>
                  </a:lnTo>
                  <a:lnTo>
                    <a:pt x="1339" y="1382"/>
                  </a:lnTo>
                  <a:lnTo>
                    <a:pt x="1444" y="1383"/>
                  </a:lnTo>
                  <a:lnTo>
                    <a:pt x="1549" y="1382"/>
                  </a:lnTo>
                  <a:lnTo>
                    <a:pt x="1651" y="1376"/>
                  </a:lnTo>
                  <a:lnTo>
                    <a:pt x="1748" y="1368"/>
                  </a:lnTo>
                  <a:lnTo>
                    <a:pt x="1841" y="1357"/>
                  </a:lnTo>
                  <a:lnTo>
                    <a:pt x="1929" y="1343"/>
                  </a:lnTo>
                  <a:lnTo>
                    <a:pt x="2014" y="1328"/>
                  </a:lnTo>
                  <a:lnTo>
                    <a:pt x="2095" y="1311"/>
                  </a:lnTo>
                  <a:lnTo>
                    <a:pt x="2170" y="1293"/>
                  </a:lnTo>
                  <a:lnTo>
                    <a:pt x="2241" y="1273"/>
                  </a:lnTo>
                  <a:lnTo>
                    <a:pt x="2307" y="1253"/>
                  </a:lnTo>
                  <a:lnTo>
                    <a:pt x="2369" y="1233"/>
                  </a:lnTo>
                  <a:lnTo>
                    <a:pt x="2426" y="1212"/>
                  </a:lnTo>
                  <a:lnTo>
                    <a:pt x="2479" y="1191"/>
                  </a:lnTo>
                  <a:lnTo>
                    <a:pt x="2525" y="1172"/>
                  </a:lnTo>
                  <a:lnTo>
                    <a:pt x="2568" y="1153"/>
                  </a:lnTo>
                  <a:lnTo>
                    <a:pt x="2604" y="1136"/>
                  </a:lnTo>
                  <a:lnTo>
                    <a:pt x="2636" y="1120"/>
                  </a:lnTo>
                  <a:lnTo>
                    <a:pt x="2662" y="1107"/>
                  </a:lnTo>
                  <a:lnTo>
                    <a:pt x="2682" y="1094"/>
                  </a:lnTo>
                  <a:lnTo>
                    <a:pt x="2688" y="1063"/>
                  </a:lnTo>
                  <a:lnTo>
                    <a:pt x="2692" y="1027"/>
                  </a:lnTo>
                  <a:lnTo>
                    <a:pt x="2695" y="989"/>
                  </a:lnTo>
                  <a:lnTo>
                    <a:pt x="2697" y="950"/>
                  </a:lnTo>
                  <a:lnTo>
                    <a:pt x="2697" y="911"/>
                  </a:lnTo>
                  <a:lnTo>
                    <a:pt x="2698" y="877"/>
                  </a:lnTo>
                  <a:lnTo>
                    <a:pt x="2697" y="860"/>
                  </a:lnTo>
                  <a:lnTo>
                    <a:pt x="2696" y="826"/>
                  </a:lnTo>
                  <a:lnTo>
                    <a:pt x="2694" y="791"/>
                  </a:lnTo>
                  <a:lnTo>
                    <a:pt x="2691" y="756"/>
                  </a:lnTo>
                  <a:lnTo>
                    <a:pt x="2687" y="722"/>
                  </a:lnTo>
                  <a:lnTo>
                    <a:pt x="2680" y="688"/>
                  </a:lnTo>
                  <a:lnTo>
                    <a:pt x="2673" y="656"/>
                  </a:lnTo>
                  <a:lnTo>
                    <a:pt x="2663" y="625"/>
                  </a:lnTo>
                  <a:lnTo>
                    <a:pt x="2650" y="595"/>
                  </a:lnTo>
                  <a:lnTo>
                    <a:pt x="2636" y="567"/>
                  </a:lnTo>
                  <a:lnTo>
                    <a:pt x="2617" y="541"/>
                  </a:lnTo>
                  <a:lnTo>
                    <a:pt x="2597" y="519"/>
                  </a:lnTo>
                  <a:lnTo>
                    <a:pt x="2572" y="498"/>
                  </a:lnTo>
                  <a:lnTo>
                    <a:pt x="2543" y="481"/>
                  </a:lnTo>
                  <a:lnTo>
                    <a:pt x="2510" y="466"/>
                  </a:lnTo>
                  <a:lnTo>
                    <a:pt x="2455" y="452"/>
                  </a:lnTo>
                  <a:lnTo>
                    <a:pt x="2401" y="435"/>
                  </a:lnTo>
                  <a:lnTo>
                    <a:pt x="2350" y="416"/>
                  </a:lnTo>
                  <a:lnTo>
                    <a:pt x="2300" y="398"/>
                  </a:lnTo>
                  <a:lnTo>
                    <a:pt x="2252" y="379"/>
                  </a:lnTo>
                  <a:lnTo>
                    <a:pt x="2205" y="359"/>
                  </a:lnTo>
                  <a:lnTo>
                    <a:pt x="2162" y="339"/>
                  </a:lnTo>
                  <a:lnTo>
                    <a:pt x="2119" y="318"/>
                  </a:lnTo>
                  <a:lnTo>
                    <a:pt x="2080" y="299"/>
                  </a:lnTo>
                  <a:lnTo>
                    <a:pt x="2044" y="279"/>
                  </a:lnTo>
                  <a:lnTo>
                    <a:pt x="2011" y="261"/>
                  </a:lnTo>
                  <a:lnTo>
                    <a:pt x="1980" y="244"/>
                  </a:lnTo>
                  <a:lnTo>
                    <a:pt x="1953" y="227"/>
                  </a:lnTo>
                  <a:lnTo>
                    <a:pt x="1929" y="213"/>
                  </a:lnTo>
                  <a:lnTo>
                    <a:pt x="1910" y="200"/>
                  </a:lnTo>
                  <a:lnTo>
                    <a:pt x="1893" y="190"/>
                  </a:lnTo>
                  <a:lnTo>
                    <a:pt x="1881" y="182"/>
                  </a:lnTo>
                  <a:lnTo>
                    <a:pt x="1873" y="176"/>
                  </a:lnTo>
                  <a:lnTo>
                    <a:pt x="1868" y="173"/>
                  </a:lnTo>
                  <a:lnTo>
                    <a:pt x="1852" y="158"/>
                  </a:lnTo>
                  <a:lnTo>
                    <a:pt x="1840" y="142"/>
                  </a:lnTo>
                  <a:lnTo>
                    <a:pt x="1831" y="122"/>
                  </a:lnTo>
                  <a:lnTo>
                    <a:pt x="1828" y="101"/>
                  </a:lnTo>
                  <a:lnTo>
                    <a:pt x="1829" y="81"/>
                  </a:lnTo>
                  <a:lnTo>
                    <a:pt x="1834" y="60"/>
                  </a:lnTo>
                  <a:lnTo>
                    <a:pt x="1845" y="41"/>
                  </a:lnTo>
                  <a:lnTo>
                    <a:pt x="1859" y="25"/>
                  </a:lnTo>
                  <a:lnTo>
                    <a:pt x="1877" y="12"/>
                  </a:lnTo>
                  <a:lnTo>
                    <a:pt x="1896" y="4"/>
                  </a:lnTo>
                  <a:lnTo>
                    <a:pt x="1917" y="1"/>
                  </a:lnTo>
                  <a:lnTo>
                    <a:pt x="1938" y="2"/>
                  </a:lnTo>
                  <a:lnTo>
                    <a:pt x="1957" y="7"/>
                  </a:lnTo>
                  <a:lnTo>
                    <a:pt x="1977" y="18"/>
                  </a:lnTo>
                  <a:lnTo>
                    <a:pt x="1980" y="20"/>
                  </a:lnTo>
                  <a:lnTo>
                    <a:pt x="1987" y="25"/>
                  </a:lnTo>
                  <a:lnTo>
                    <a:pt x="2000" y="32"/>
                  </a:lnTo>
                  <a:lnTo>
                    <a:pt x="2015" y="42"/>
                  </a:lnTo>
                  <a:lnTo>
                    <a:pt x="2035" y="55"/>
                  </a:lnTo>
                  <a:lnTo>
                    <a:pt x="2060" y="69"/>
                  </a:lnTo>
                  <a:lnTo>
                    <a:pt x="2086" y="86"/>
                  </a:lnTo>
                  <a:lnTo>
                    <a:pt x="2117" y="102"/>
                  </a:lnTo>
                  <a:lnTo>
                    <a:pt x="2150" y="121"/>
                  </a:lnTo>
                  <a:lnTo>
                    <a:pt x="2188" y="141"/>
                  </a:lnTo>
                  <a:lnTo>
                    <a:pt x="2227" y="159"/>
                  </a:lnTo>
                  <a:lnTo>
                    <a:pt x="2269" y="179"/>
                  </a:lnTo>
                  <a:lnTo>
                    <a:pt x="2313" y="198"/>
                  </a:lnTo>
                  <a:lnTo>
                    <a:pt x="2359" y="218"/>
                  </a:lnTo>
                  <a:lnTo>
                    <a:pt x="2408" y="236"/>
                  </a:lnTo>
                  <a:lnTo>
                    <a:pt x="2457" y="253"/>
                  </a:lnTo>
                  <a:lnTo>
                    <a:pt x="2508" y="269"/>
                  </a:lnTo>
                  <a:lnTo>
                    <a:pt x="2561" y="283"/>
                  </a:lnTo>
                  <a:lnTo>
                    <a:pt x="2564" y="284"/>
                  </a:lnTo>
                  <a:lnTo>
                    <a:pt x="2568" y="285"/>
                  </a:lnTo>
                  <a:lnTo>
                    <a:pt x="2611" y="303"/>
                  </a:lnTo>
                  <a:lnTo>
                    <a:pt x="2650" y="323"/>
                  </a:lnTo>
                  <a:lnTo>
                    <a:pt x="2685" y="346"/>
                  </a:lnTo>
                  <a:lnTo>
                    <a:pt x="2718" y="371"/>
                  </a:lnTo>
                  <a:lnTo>
                    <a:pt x="2745" y="399"/>
                  </a:lnTo>
                  <a:lnTo>
                    <a:pt x="2770" y="428"/>
                  </a:lnTo>
                  <a:lnTo>
                    <a:pt x="2791" y="459"/>
                  </a:lnTo>
                  <a:lnTo>
                    <a:pt x="2810" y="491"/>
                  </a:lnTo>
                  <a:lnTo>
                    <a:pt x="2826" y="524"/>
                  </a:lnTo>
                  <a:lnTo>
                    <a:pt x="2839" y="557"/>
                  </a:lnTo>
                  <a:lnTo>
                    <a:pt x="2851" y="590"/>
                  </a:lnTo>
                  <a:lnTo>
                    <a:pt x="2860" y="624"/>
                  </a:lnTo>
                  <a:lnTo>
                    <a:pt x="2867" y="657"/>
                  </a:lnTo>
                  <a:lnTo>
                    <a:pt x="2872" y="690"/>
                  </a:lnTo>
                  <a:lnTo>
                    <a:pt x="2878" y="721"/>
                  </a:lnTo>
                  <a:lnTo>
                    <a:pt x="2881" y="751"/>
                  </a:lnTo>
                  <a:lnTo>
                    <a:pt x="2883" y="780"/>
                  </a:lnTo>
                  <a:lnTo>
                    <a:pt x="2884" y="807"/>
                  </a:lnTo>
                  <a:lnTo>
                    <a:pt x="2885" y="832"/>
                  </a:lnTo>
                  <a:lnTo>
                    <a:pt x="2886" y="855"/>
                  </a:lnTo>
                  <a:lnTo>
                    <a:pt x="2886" y="864"/>
                  </a:lnTo>
                  <a:lnTo>
                    <a:pt x="2887" y="872"/>
                  </a:lnTo>
                  <a:lnTo>
                    <a:pt x="2887" y="874"/>
                  </a:lnTo>
                  <a:lnTo>
                    <a:pt x="2887" y="888"/>
                  </a:lnTo>
                  <a:lnTo>
                    <a:pt x="2887" y="907"/>
                  </a:lnTo>
                  <a:lnTo>
                    <a:pt x="2886" y="933"/>
                  </a:lnTo>
                  <a:lnTo>
                    <a:pt x="2886" y="962"/>
                  </a:lnTo>
                  <a:lnTo>
                    <a:pt x="2884" y="994"/>
                  </a:lnTo>
                  <a:lnTo>
                    <a:pt x="2882" y="1029"/>
                  </a:lnTo>
                  <a:lnTo>
                    <a:pt x="2879" y="1064"/>
                  </a:lnTo>
                  <a:lnTo>
                    <a:pt x="2875" y="1099"/>
                  </a:lnTo>
                  <a:lnTo>
                    <a:pt x="2868" y="1133"/>
                  </a:lnTo>
                  <a:lnTo>
                    <a:pt x="2861" y="1165"/>
                  </a:lnTo>
                  <a:lnTo>
                    <a:pt x="2853" y="1191"/>
                  </a:lnTo>
                  <a:lnTo>
                    <a:pt x="2844" y="1209"/>
                  </a:lnTo>
                  <a:lnTo>
                    <a:pt x="2831" y="1225"/>
                  </a:lnTo>
                  <a:lnTo>
                    <a:pt x="2817" y="1236"/>
                  </a:lnTo>
                  <a:lnTo>
                    <a:pt x="2812" y="1239"/>
                  </a:lnTo>
                  <a:lnTo>
                    <a:pt x="2802" y="1245"/>
                  </a:lnTo>
                  <a:lnTo>
                    <a:pt x="2788" y="1253"/>
                  </a:lnTo>
                  <a:lnTo>
                    <a:pt x="2769" y="1264"/>
                  </a:lnTo>
                  <a:lnTo>
                    <a:pt x="2746" y="1276"/>
                  </a:lnTo>
                  <a:lnTo>
                    <a:pt x="2720" y="1291"/>
                  </a:lnTo>
                  <a:lnTo>
                    <a:pt x="2688" y="1306"/>
                  </a:lnTo>
                  <a:lnTo>
                    <a:pt x="2651" y="1324"/>
                  </a:lnTo>
                  <a:lnTo>
                    <a:pt x="2612" y="1341"/>
                  </a:lnTo>
                  <a:lnTo>
                    <a:pt x="2568" y="1360"/>
                  </a:lnTo>
                  <a:lnTo>
                    <a:pt x="2519" y="1380"/>
                  </a:lnTo>
                  <a:lnTo>
                    <a:pt x="2467" y="1399"/>
                  </a:lnTo>
                  <a:lnTo>
                    <a:pt x="2411" y="1419"/>
                  </a:lnTo>
                  <a:lnTo>
                    <a:pt x="2351" y="1438"/>
                  </a:lnTo>
                  <a:lnTo>
                    <a:pt x="2287" y="1458"/>
                  </a:lnTo>
                  <a:lnTo>
                    <a:pt x="2219" y="1477"/>
                  </a:lnTo>
                  <a:lnTo>
                    <a:pt x="2146" y="1494"/>
                  </a:lnTo>
                  <a:lnTo>
                    <a:pt x="2071" y="1510"/>
                  </a:lnTo>
                  <a:lnTo>
                    <a:pt x="1992" y="1525"/>
                  </a:lnTo>
                  <a:lnTo>
                    <a:pt x="1910" y="1539"/>
                  </a:lnTo>
                  <a:lnTo>
                    <a:pt x="1823" y="1550"/>
                  </a:lnTo>
                  <a:lnTo>
                    <a:pt x="1734" y="1559"/>
                  </a:lnTo>
                  <a:lnTo>
                    <a:pt x="1640" y="1567"/>
                  </a:lnTo>
                  <a:lnTo>
                    <a:pt x="1544" y="1571"/>
                  </a:lnTo>
                  <a:lnTo>
                    <a:pt x="1444" y="1572"/>
                  </a:lnTo>
                  <a:lnTo>
                    <a:pt x="1341" y="1571"/>
                  </a:lnTo>
                  <a:lnTo>
                    <a:pt x="1240" y="1566"/>
                  </a:lnTo>
                  <a:lnTo>
                    <a:pt x="1143" y="1558"/>
                  </a:lnTo>
                  <a:lnTo>
                    <a:pt x="1050" y="1548"/>
                  </a:lnTo>
                  <a:lnTo>
                    <a:pt x="962" y="1536"/>
                  </a:lnTo>
                  <a:lnTo>
                    <a:pt x="876" y="1522"/>
                  </a:lnTo>
                  <a:lnTo>
                    <a:pt x="795" y="1506"/>
                  </a:lnTo>
                  <a:lnTo>
                    <a:pt x="718" y="1488"/>
                  </a:lnTo>
                  <a:lnTo>
                    <a:pt x="645" y="1469"/>
                  </a:lnTo>
                  <a:lnTo>
                    <a:pt x="575" y="1450"/>
                  </a:lnTo>
                  <a:lnTo>
                    <a:pt x="510" y="1430"/>
                  </a:lnTo>
                  <a:lnTo>
                    <a:pt x="449" y="1409"/>
                  </a:lnTo>
                  <a:lnTo>
                    <a:pt x="392" y="1389"/>
                  </a:lnTo>
                  <a:lnTo>
                    <a:pt x="341" y="1368"/>
                  </a:lnTo>
                  <a:lnTo>
                    <a:pt x="293" y="1349"/>
                  </a:lnTo>
                  <a:lnTo>
                    <a:pt x="250" y="1330"/>
                  </a:lnTo>
                  <a:lnTo>
                    <a:pt x="211" y="1311"/>
                  </a:lnTo>
                  <a:lnTo>
                    <a:pt x="177" y="1295"/>
                  </a:lnTo>
                  <a:lnTo>
                    <a:pt x="148" y="1279"/>
                  </a:lnTo>
                  <a:lnTo>
                    <a:pt x="123" y="1266"/>
                  </a:lnTo>
                  <a:lnTo>
                    <a:pt x="103" y="1254"/>
                  </a:lnTo>
                  <a:lnTo>
                    <a:pt x="88" y="1246"/>
                  </a:lnTo>
                  <a:lnTo>
                    <a:pt x="77" y="1239"/>
                  </a:lnTo>
                  <a:lnTo>
                    <a:pt x="72" y="1236"/>
                  </a:lnTo>
                  <a:lnTo>
                    <a:pt x="57" y="1225"/>
                  </a:lnTo>
                  <a:lnTo>
                    <a:pt x="44" y="1209"/>
                  </a:lnTo>
                  <a:lnTo>
                    <a:pt x="36" y="1191"/>
                  </a:lnTo>
                  <a:lnTo>
                    <a:pt x="27" y="1164"/>
                  </a:lnTo>
                  <a:lnTo>
                    <a:pt x="20" y="1133"/>
                  </a:lnTo>
                  <a:lnTo>
                    <a:pt x="13" y="1098"/>
                  </a:lnTo>
                  <a:lnTo>
                    <a:pt x="8" y="1063"/>
                  </a:lnTo>
                  <a:lnTo>
                    <a:pt x="5" y="1028"/>
                  </a:lnTo>
                  <a:lnTo>
                    <a:pt x="3" y="994"/>
                  </a:lnTo>
                  <a:lnTo>
                    <a:pt x="1" y="961"/>
                  </a:lnTo>
                  <a:lnTo>
                    <a:pt x="0" y="932"/>
                  </a:lnTo>
                  <a:lnTo>
                    <a:pt x="0" y="907"/>
                  </a:lnTo>
                  <a:lnTo>
                    <a:pt x="0" y="887"/>
                  </a:lnTo>
                  <a:lnTo>
                    <a:pt x="0" y="873"/>
                  </a:lnTo>
                  <a:lnTo>
                    <a:pt x="0" y="871"/>
                  </a:lnTo>
                  <a:lnTo>
                    <a:pt x="1" y="854"/>
                  </a:lnTo>
                  <a:lnTo>
                    <a:pt x="1" y="832"/>
                  </a:lnTo>
                  <a:lnTo>
                    <a:pt x="2" y="807"/>
                  </a:lnTo>
                  <a:lnTo>
                    <a:pt x="4" y="780"/>
                  </a:lnTo>
                  <a:lnTo>
                    <a:pt x="6" y="751"/>
                  </a:lnTo>
                  <a:lnTo>
                    <a:pt x="9" y="721"/>
                  </a:lnTo>
                  <a:lnTo>
                    <a:pt x="13" y="689"/>
                  </a:lnTo>
                  <a:lnTo>
                    <a:pt x="20" y="657"/>
                  </a:lnTo>
                  <a:lnTo>
                    <a:pt x="27" y="624"/>
                  </a:lnTo>
                  <a:lnTo>
                    <a:pt x="36" y="590"/>
                  </a:lnTo>
                  <a:lnTo>
                    <a:pt x="48" y="557"/>
                  </a:lnTo>
                  <a:lnTo>
                    <a:pt x="61" y="523"/>
                  </a:lnTo>
                  <a:lnTo>
                    <a:pt x="76" y="491"/>
                  </a:lnTo>
                  <a:lnTo>
                    <a:pt x="95" y="459"/>
                  </a:lnTo>
                  <a:lnTo>
                    <a:pt x="117" y="428"/>
                  </a:lnTo>
                  <a:lnTo>
                    <a:pt x="142" y="399"/>
                  </a:lnTo>
                  <a:lnTo>
                    <a:pt x="169" y="371"/>
                  </a:lnTo>
                  <a:lnTo>
                    <a:pt x="200" y="345"/>
                  </a:lnTo>
                  <a:lnTo>
                    <a:pt x="237" y="322"/>
                  </a:lnTo>
                  <a:lnTo>
                    <a:pt x="276" y="302"/>
                  </a:lnTo>
                  <a:lnTo>
                    <a:pt x="319" y="285"/>
                  </a:lnTo>
                  <a:lnTo>
                    <a:pt x="322" y="284"/>
                  </a:lnTo>
                  <a:lnTo>
                    <a:pt x="326" y="283"/>
                  </a:lnTo>
                  <a:lnTo>
                    <a:pt x="379" y="269"/>
                  </a:lnTo>
                  <a:lnTo>
                    <a:pt x="430" y="252"/>
                  </a:lnTo>
                  <a:lnTo>
                    <a:pt x="479" y="236"/>
                  </a:lnTo>
                  <a:lnTo>
                    <a:pt x="528" y="217"/>
                  </a:lnTo>
                  <a:lnTo>
                    <a:pt x="574" y="197"/>
                  </a:lnTo>
                  <a:lnTo>
                    <a:pt x="619" y="179"/>
                  </a:lnTo>
                  <a:lnTo>
                    <a:pt x="660" y="159"/>
                  </a:lnTo>
                  <a:lnTo>
                    <a:pt x="699" y="140"/>
                  </a:lnTo>
                  <a:lnTo>
                    <a:pt x="736" y="120"/>
                  </a:lnTo>
                  <a:lnTo>
                    <a:pt x="769" y="102"/>
                  </a:lnTo>
                  <a:lnTo>
                    <a:pt x="800" y="85"/>
                  </a:lnTo>
                  <a:lnTo>
                    <a:pt x="827" y="69"/>
                  </a:lnTo>
                  <a:lnTo>
                    <a:pt x="851" y="55"/>
                  </a:lnTo>
                  <a:lnTo>
                    <a:pt x="872" y="42"/>
                  </a:lnTo>
                  <a:lnTo>
                    <a:pt x="887" y="32"/>
                  </a:lnTo>
                  <a:lnTo>
                    <a:pt x="900" y="24"/>
                  </a:lnTo>
                  <a:lnTo>
                    <a:pt x="907" y="19"/>
                  </a:lnTo>
                  <a:lnTo>
                    <a:pt x="910" y="17"/>
                  </a:lnTo>
                  <a:lnTo>
                    <a:pt x="929" y="6"/>
                  </a:lnTo>
                  <a:lnTo>
                    <a:pt x="949" y="1"/>
                  </a:lnTo>
                  <a:lnTo>
                    <a:pt x="97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grpSp>
        <p:nvGrpSpPr>
          <p:cNvPr id="131" name="Group 4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E8D7916-1E87-4780-8F8A-A8D0BC4208AD}"/>
              </a:ext>
            </a:extLst>
          </p:cNvPr>
          <p:cNvGrpSpPr/>
          <p:nvPr/>
        </p:nvGrpSpPr>
        <p:grpSpPr>
          <a:xfrm>
            <a:off x="7296708" y="3403492"/>
            <a:ext cx="259355" cy="323952"/>
            <a:chOff x="2611438" y="2698750"/>
            <a:chExt cx="427038" cy="533400"/>
          </a:xfrm>
          <a:gradFill>
            <a:gsLst>
              <a:gs pos="0">
                <a:srgbClr val="324C64"/>
              </a:gs>
              <a:gs pos="100000">
                <a:srgbClr val="283C4F"/>
              </a:gs>
            </a:gsLst>
            <a:lin ang="2700000" scaled="1"/>
          </a:gradFill>
        </p:grpSpPr>
        <p:sp>
          <p:nvSpPr>
            <p:cNvPr id="132" name="Freeform 12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9661BD9-ABDC-4559-8966-B338A6286F0C}"/>
                </a:ext>
              </a:extLst>
            </p:cNvPr>
            <p:cNvSpPr>
              <a:spLocks noEditPoints="1"/>
            </p:cNvSpPr>
            <p:nvPr/>
          </p:nvSpPr>
          <p:spPr bwMode="auto">
            <a:xfrm>
              <a:off x="2611438" y="2698750"/>
              <a:ext cx="427038" cy="533400"/>
            </a:xfrm>
            <a:custGeom>
              <a:avLst/>
              <a:gdLst>
                <a:gd name="T0" fmla="*/ 1093 w 2693"/>
                <a:gd name="T1" fmla="*/ 218 h 3358"/>
                <a:gd name="T2" fmla="*/ 787 w 2693"/>
                <a:gd name="T3" fmla="*/ 335 h 3358"/>
                <a:gd name="T4" fmla="*/ 530 w 2693"/>
                <a:gd name="T5" fmla="*/ 529 h 3358"/>
                <a:gd name="T6" fmla="*/ 335 w 2693"/>
                <a:gd name="T7" fmla="*/ 786 h 3358"/>
                <a:gd name="T8" fmla="*/ 218 w 2693"/>
                <a:gd name="T9" fmla="*/ 1093 h 3358"/>
                <a:gd name="T10" fmla="*/ 193 w 2693"/>
                <a:gd name="T11" fmla="*/ 1420 h 3358"/>
                <a:gd name="T12" fmla="*/ 212 w 2693"/>
                <a:gd name="T13" fmla="*/ 1569 h 3358"/>
                <a:gd name="T14" fmla="*/ 218 w 2693"/>
                <a:gd name="T15" fmla="*/ 1600 h 3358"/>
                <a:gd name="T16" fmla="*/ 297 w 2693"/>
                <a:gd name="T17" fmla="*/ 1831 h 3358"/>
                <a:gd name="T18" fmla="*/ 323 w 2693"/>
                <a:gd name="T19" fmla="*/ 1891 h 3358"/>
                <a:gd name="T20" fmla="*/ 459 w 2693"/>
                <a:gd name="T21" fmla="*/ 2149 h 3358"/>
                <a:gd name="T22" fmla="*/ 666 w 2693"/>
                <a:gd name="T23" fmla="*/ 2449 h 3358"/>
                <a:gd name="T24" fmla="*/ 956 w 2693"/>
                <a:gd name="T25" fmla="*/ 2783 h 3358"/>
                <a:gd name="T26" fmla="*/ 1345 w 2693"/>
                <a:gd name="T27" fmla="*/ 3140 h 3358"/>
                <a:gd name="T28" fmla="*/ 1735 w 2693"/>
                <a:gd name="T29" fmla="*/ 2783 h 3358"/>
                <a:gd name="T30" fmla="*/ 2025 w 2693"/>
                <a:gd name="T31" fmla="*/ 2449 h 3358"/>
                <a:gd name="T32" fmla="*/ 2232 w 2693"/>
                <a:gd name="T33" fmla="*/ 2149 h 3358"/>
                <a:gd name="T34" fmla="*/ 2368 w 2693"/>
                <a:gd name="T35" fmla="*/ 1891 h 3358"/>
                <a:gd name="T36" fmla="*/ 2395 w 2693"/>
                <a:gd name="T37" fmla="*/ 1831 h 3358"/>
                <a:gd name="T38" fmla="*/ 2473 w 2693"/>
                <a:gd name="T39" fmla="*/ 1600 h 3358"/>
                <a:gd name="T40" fmla="*/ 2479 w 2693"/>
                <a:gd name="T41" fmla="*/ 1568 h 3358"/>
                <a:gd name="T42" fmla="*/ 2501 w 2693"/>
                <a:gd name="T43" fmla="*/ 1346 h 3358"/>
                <a:gd name="T44" fmla="*/ 2452 w 2693"/>
                <a:gd name="T45" fmla="*/ 1012 h 3358"/>
                <a:gd name="T46" fmla="*/ 2315 w 2693"/>
                <a:gd name="T47" fmla="*/ 717 h 3358"/>
                <a:gd name="T48" fmla="*/ 2103 w 2693"/>
                <a:gd name="T49" fmla="*/ 474 h 3358"/>
                <a:gd name="T50" fmla="*/ 1832 w 2693"/>
                <a:gd name="T51" fmla="*/ 297 h 3358"/>
                <a:gd name="T52" fmla="*/ 1516 w 2693"/>
                <a:gd name="T53" fmla="*/ 202 h 3358"/>
                <a:gd name="T54" fmla="*/ 1437 w 2693"/>
                <a:gd name="T55" fmla="*/ 3 h 3358"/>
                <a:gd name="T56" fmla="*/ 1787 w 2693"/>
                <a:gd name="T57" fmla="*/ 75 h 3358"/>
                <a:gd name="T58" fmla="*/ 2098 w 2693"/>
                <a:gd name="T59" fmla="*/ 231 h 3358"/>
                <a:gd name="T60" fmla="*/ 2356 w 2693"/>
                <a:gd name="T61" fmla="*/ 458 h 3358"/>
                <a:gd name="T62" fmla="*/ 2549 w 2693"/>
                <a:gd name="T63" fmla="*/ 744 h 3358"/>
                <a:gd name="T64" fmla="*/ 2664 w 2693"/>
                <a:gd name="T65" fmla="*/ 1075 h 3358"/>
                <a:gd name="T66" fmla="*/ 2690 w 2693"/>
                <a:gd name="T67" fmla="*/ 1431 h 3358"/>
                <a:gd name="T68" fmla="*/ 2666 w 2693"/>
                <a:gd name="T69" fmla="*/ 1614 h 3358"/>
                <a:gd name="T70" fmla="*/ 2621 w 2693"/>
                <a:gd name="T71" fmla="*/ 1779 h 3358"/>
                <a:gd name="T72" fmla="*/ 2514 w 2693"/>
                <a:gd name="T73" fmla="*/ 2030 h 3358"/>
                <a:gd name="T74" fmla="*/ 2359 w 2693"/>
                <a:gd name="T75" fmla="*/ 2307 h 3358"/>
                <a:gd name="T76" fmla="*/ 2131 w 2693"/>
                <a:gd name="T77" fmla="*/ 2623 h 3358"/>
                <a:gd name="T78" fmla="*/ 1818 w 2693"/>
                <a:gd name="T79" fmla="*/ 2970 h 3358"/>
                <a:gd name="T80" fmla="*/ 1407 w 2693"/>
                <a:gd name="T81" fmla="*/ 3337 h 3358"/>
                <a:gd name="T82" fmla="*/ 1325 w 2693"/>
                <a:gd name="T83" fmla="*/ 3356 h 3358"/>
                <a:gd name="T84" fmla="*/ 1068 w 2693"/>
                <a:gd name="T85" fmla="*/ 3152 h 3358"/>
                <a:gd name="T86" fmla="*/ 706 w 2693"/>
                <a:gd name="T87" fmla="*/ 2793 h 3358"/>
                <a:gd name="T88" fmla="*/ 438 w 2693"/>
                <a:gd name="T89" fmla="*/ 2460 h 3358"/>
                <a:gd name="T90" fmla="*/ 248 w 2693"/>
                <a:gd name="T91" fmla="*/ 2163 h 3358"/>
                <a:gd name="T92" fmla="*/ 123 w 2693"/>
                <a:gd name="T93" fmla="*/ 1910 h 3358"/>
                <a:gd name="T94" fmla="*/ 34 w 2693"/>
                <a:gd name="T95" fmla="*/ 1644 h 3358"/>
                <a:gd name="T96" fmla="*/ 24 w 2693"/>
                <a:gd name="T97" fmla="*/ 1599 h 3358"/>
                <a:gd name="T98" fmla="*/ 3 w 2693"/>
                <a:gd name="T99" fmla="*/ 1254 h 3358"/>
                <a:gd name="T100" fmla="*/ 74 w 2693"/>
                <a:gd name="T101" fmla="*/ 905 h 3358"/>
                <a:gd name="T102" fmla="*/ 231 w 2693"/>
                <a:gd name="T103" fmla="*/ 594 h 3358"/>
                <a:gd name="T104" fmla="*/ 457 w 2693"/>
                <a:gd name="T105" fmla="*/ 336 h 3358"/>
                <a:gd name="T106" fmla="*/ 743 w 2693"/>
                <a:gd name="T107" fmla="*/ 143 h 3358"/>
                <a:gd name="T108" fmla="*/ 1075 w 2693"/>
                <a:gd name="T109" fmla="*/ 2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93" h="3358">
                  <a:moveTo>
                    <a:pt x="1345" y="190"/>
                  </a:moveTo>
                  <a:lnTo>
                    <a:pt x="1260" y="193"/>
                  </a:lnTo>
                  <a:lnTo>
                    <a:pt x="1175" y="202"/>
                  </a:lnTo>
                  <a:lnTo>
                    <a:pt x="1093" y="218"/>
                  </a:lnTo>
                  <a:lnTo>
                    <a:pt x="1013" y="239"/>
                  </a:lnTo>
                  <a:lnTo>
                    <a:pt x="935" y="266"/>
                  </a:lnTo>
                  <a:lnTo>
                    <a:pt x="859" y="297"/>
                  </a:lnTo>
                  <a:lnTo>
                    <a:pt x="787" y="335"/>
                  </a:lnTo>
                  <a:lnTo>
                    <a:pt x="718" y="377"/>
                  </a:lnTo>
                  <a:lnTo>
                    <a:pt x="651" y="423"/>
                  </a:lnTo>
                  <a:lnTo>
                    <a:pt x="588" y="474"/>
                  </a:lnTo>
                  <a:lnTo>
                    <a:pt x="530" y="529"/>
                  </a:lnTo>
                  <a:lnTo>
                    <a:pt x="475" y="588"/>
                  </a:lnTo>
                  <a:lnTo>
                    <a:pt x="424" y="651"/>
                  </a:lnTo>
                  <a:lnTo>
                    <a:pt x="377" y="717"/>
                  </a:lnTo>
                  <a:lnTo>
                    <a:pt x="335" y="786"/>
                  </a:lnTo>
                  <a:lnTo>
                    <a:pt x="298" y="859"/>
                  </a:lnTo>
                  <a:lnTo>
                    <a:pt x="266" y="934"/>
                  </a:lnTo>
                  <a:lnTo>
                    <a:pt x="240" y="1012"/>
                  </a:lnTo>
                  <a:lnTo>
                    <a:pt x="218" y="1093"/>
                  </a:lnTo>
                  <a:lnTo>
                    <a:pt x="203" y="1175"/>
                  </a:lnTo>
                  <a:lnTo>
                    <a:pt x="194" y="1259"/>
                  </a:lnTo>
                  <a:lnTo>
                    <a:pt x="191" y="1346"/>
                  </a:lnTo>
                  <a:lnTo>
                    <a:pt x="193" y="1420"/>
                  </a:lnTo>
                  <a:lnTo>
                    <a:pt x="200" y="1493"/>
                  </a:lnTo>
                  <a:lnTo>
                    <a:pt x="211" y="1566"/>
                  </a:lnTo>
                  <a:lnTo>
                    <a:pt x="211" y="1568"/>
                  </a:lnTo>
                  <a:lnTo>
                    <a:pt x="212" y="1569"/>
                  </a:lnTo>
                  <a:lnTo>
                    <a:pt x="212" y="1571"/>
                  </a:lnTo>
                  <a:lnTo>
                    <a:pt x="213" y="1576"/>
                  </a:lnTo>
                  <a:lnTo>
                    <a:pt x="215" y="1586"/>
                  </a:lnTo>
                  <a:lnTo>
                    <a:pt x="218" y="1600"/>
                  </a:lnTo>
                  <a:lnTo>
                    <a:pt x="218" y="1602"/>
                  </a:lnTo>
                  <a:lnTo>
                    <a:pt x="240" y="1680"/>
                  </a:lnTo>
                  <a:lnTo>
                    <a:pt x="265" y="1757"/>
                  </a:lnTo>
                  <a:lnTo>
                    <a:pt x="297" y="1831"/>
                  </a:lnTo>
                  <a:lnTo>
                    <a:pt x="297" y="1832"/>
                  </a:lnTo>
                  <a:lnTo>
                    <a:pt x="297" y="1833"/>
                  </a:lnTo>
                  <a:lnTo>
                    <a:pt x="298" y="1834"/>
                  </a:lnTo>
                  <a:lnTo>
                    <a:pt x="323" y="1891"/>
                  </a:lnTo>
                  <a:lnTo>
                    <a:pt x="351" y="1951"/>
                  </a:lnTo>
                  <a:lnTo>
                    <a:pt x="384" y="2014"/>
                  </a:lnTo>
                  <a:lnTo>
                    <a:pt x="420" y="2080"/>
                  </a:lnTo>
                  <a:lnTo>
                    <a:pt x="459" y="2149"/>
                  </a:lnTo>
                  <a:lnTo>
                    <a:pt x="504" y="2220"/>
                  </a:lnTo>
                  <a:lnTo>
                    <a:pt x="553" y="2295"/>
                  </a:lnTo>
                  <a:lnTo>
                    <a:pt x="607" y="2371"/>
                  </a:lnTo>
                  <a:lnTo>
                    <a:pt x="666" y="2449"/>
                  </a:lnTo>
                  <a:lnTo>
                    <a:pt x="730" y="2531"/>
                  </a:lnTo>
                  <a:lnTo>
                    <a:pt x="800" y="2612"/>
                  </a:lnTo>
                  <a:lnTo>
                    <a:pt x="876" y="2697"/>
                  </a:lnTo>
                  <a:lnTo>
                    <a:pt x="956" y="2783"/>
                  </a:lnTo>
                  <a:lnTo>
                    <a:pt x="1044" y="2871"/>
                  </a:lnTo>
                  <a:lnTo>
                    <a:pt x="1138" y="2960"/>
                  </a:lnTo>
                  <a:lnTo>
                    <a:pt x="1238" y="3049"/>
                  </a:lnTo>
                  <a:lnTo>
                    <a:pt x="1345" y="3140"/>
                  </a:lnTo>
                  <a:lnTo>
                    <a:pt x="1453" y="3049"/>
                  </a:lnTo>
                  <a:lnTo>
                    <a:pt x="1554" y="2960"/>
                  </a:lnTo>
                  <a:lnTo>
                    <a:pt x="1648" y="2871"/>
                  </a:lnTo>
                  <a:lnTo>
                    <a:pt x="1735" y="2783"/>
                  </a:lnTo>
                  <a:lnTo>
                    <a:pt x="1816" y="2697"/>
                  </a:lnTo>
                  <a:lnTo>
                    <a:pt x="1892" y="2612"/>
                  </a:lnTo>
                  <a:lnTo>
                    <a:pt x="1961" y="2531"/>
                  </a:lnTo>
                  <a:lnTo>
                    <a:pt x="2025" y="2449"/>
                  </a:lnTo>
                  <a:lnTo>
                    <a:pt x="2084" y="2371"/>
                  </a:lnTo>
                  <a:lnTo>
                    <a:pt x="2139" y="2295"/>
                  </a:lnTo>
                  <a:lnTo>
                    <a:pt x="2188" y="2220"/>
                  </a:lnTo>
                  <a:lnTo>
                    <a:pt x="2232" y="2149"/>
                  </a:lnTo>
                  <a:lnTo>
                    <a:pt x="2272" y="2080"/>
                  </a:lnTo>
                  <a:lnTo>
                    <a:pt x="2308" y="2014"/>
                  </a:lnTo>
                  <a:lnTo>
                    <a:pt x="2341" y="1951"/>
                  </a:lnTo>
                  <a:lnTo>
                    <a:pt x="2368" y="1891"/>
                  </a:lnTo>
                  <a:lnTo>
                    <a:pt x="2394" y="1834"/>
                  </a:lnTo>
                  <a:lnTo>
                    <a:pt x="2394" y="1833"/>
                  </a:lnTo>
                  <a:lnTo>
                    <a:pt x="2395" y="1832"/>
                  </a:lnTo>
                  <a:lnTo>
                    <a:pt x="2395" y="1831"/>
                  </a:lnTo>
                  <a:lnTo>
                    <a:pt x="2426" y="1757"/>
                  </a:lnTo>
                  <a:lnTo>
                    <a:pt x="2453" y="1680"/>
                  </a:lnTo>
                  <a:lnTo>
                    <a:pt x="2473" y="1602"/>
                  </a:lnTo>
                  <a:lnTo>
                    <a:pt x="2473" y="1600"/>
                  </a:lnTo>
                  <a:lnTo>
                    <a:pt x="2476" y="1586"/>
                  </a:lnTo>
                  <a:lnTo>
                    <a:pt x="2478" y="1576"/>
                  </a:lnTo>
                  <a:lnTo>
                    <a:pt x="2479" y="1571"/>
                  </a:lnTo>
                  <a:lnTo>
                    <a:pt x="2479" y="1568"/>
                  </a:lnTo>
                  <a:lnTo>
                    <a:pt x="2481" y="1566"/>
                  </a:lnTo>
                  <a:lnTo>
                    <a:pt x="2492" y="1494"/>
                  </a:lnTo>
                  <a:lnTo>
                    <a:pt x="2499" y="1420"/>
                  </a:lnTo>
                  <a:lnTo>
                    <a:pt x="2501" y="1346"/>
                  </a:lnTo>
                  <a:lnTo>
                    <a:pt x="2498" y="1259"/>
                  </a:lnTo>
                  <a:lnTo>
                    <a:pt x="2489" y="1175"/>
                  </a:lnTo>
                  <a:lnTo>
                    <a:pt x="2473" y="1093"/>
                  </a:lnTo>
                  <a:lnTo>
                    <a:pt x="2452" y="1012"/>
                  </a:lnTo>
                  <a:lnTo>
                    <a:pt x="2425" y="934"/>
                  </a:lnTo>
                  <a:lnTo>
                    <a:pt x="2394" y="859"/>
                  </a:lnTo>
                  <a:lnTo>
                    <a:pt x="2357" y="786"/>
                  </a:lnTo>
                  <a:lnTo>
                    <a:pt x="2315" y="717"/>
                  </a:lnTo>
                  <a:lnTo>
                    <a:pt x="2268" y="651"/>
                  </a:lnTo>
                  <a:lnTo>
                    <a:pt x="2217" y="588"/>
                  </a:lnTo>
                  <a:lnTo>
                    <a:pt x="2162" y="529"/>
                  </a:lnTo>
                  <a:lnTo>
                    <a:pt x="2103" y="474"/>
                  </a:lnTo>
                  <a:lnTo>
                    <a:pt x="2041" y="423"/>
                  </a:lnTo>
                  <a:lnTo>
                    <a:pt x="1974" y="377"/>
                  </a:lnTo>
                  <a:lnTo>
                    <a:pt x="1905" y="335"/>
                  </a:lnTo>
                  <a:lnTo>
                    <a:pt x="1832" y="297"/>
                  </a:lnTo>
                  <a:lnTo>
                    <a:pt x="1757" y="266"/>
                  </a:lnTo>
                  <a:lnTo>
                    <a:pt x="1679" y="239"/>
                  </a:lnTo>
                  <a:lnTo>
                    <a:pt x="1599" y="218"/>
                  </a:lnTo>
                  <a:lnTo>
                    <a:pt x="1516" y="202"/>
                  </a:lnTo>
                  <a:lnTo>
                    <a:pt x="1432" y="193"/>
                  </a:lnTo>
                  <a:lnTo>
                    <a:pt x="1345" y="190"/>
                  </a:lnTo>
                  <a:close/>
                  <a:moveTo>
                    <a:pt x="1345" y="0"/>
                  </a:moveTo>
                  <a:lnTo>
                    <a:pt x="1437" y="3"/>
                  </a:lnTo>
                  <a:lnTo>
                    <a:pt x="1528" y="13"/>
                  </a:lnTo>
                  <a:lnTo>
                    <a:pt x="1617" y="28"/>
                  </a:lnTo>
                  <a:lnTo>
                    <a:pt x="1703" y="49"/>
                  </a:lnTo>
                  <a:lnTo>
                    <a:pt x="1787" y="75"/>
                  </a:lnTo>
                  <a:lnTo>
                    <a:pt x="1869" y="106"/>
                  </a:lnTo>
                  <a:lnTo>
                    <a:pt x="1948" y="143"/>
                  </a:lnTo>
                  <a:lnTo>
                    <a:pt x="2024" y="185"/>
                  </a:lnTo>
                  <a:lnTo>
                    <a:pt x="2098" y="231"/>
                  </a:lnTo>
                  <a:lnTo>
                    <a:pt x="2167" y="281"/>
                  </a:lnTo>
                  <a:lnTo>
                    <a:pt x="2233" y="336"/>
                  </a:lnTo>
                  <a:lnTo>
                    <a:pt x="2297" y="395"/>
                  </a:lnTo>
                  <a:lnTo>
                    <a:pt x="2356" y="458"/>
                  </a:lnTo>
                  <a:lnTo>
                    <a:pt x="2411" y="525"/>
                  </a:lnTo>
                  <a:lnTo>
                    <a:pt x="2461" y="594"/>
                  </a:lnTo>
                  <a:lnTo>
                    <a:pt x="2507" y="668"/>
                  </a:lnTo>
                  <a:lnTo>
                    <a:pt x="2549" y="744"/>
                  </a:lnTo>
                  <a:lnTo>
                    <a:pt x="2586" y="823"/>
                  </a:lnTo>
                  <a:lnTo>
                    <a:pt x="2617" y="905"/>
                  </a:lnTo>
                  <a:lnTo>
                    <a:pt x="2644" y="989"/>
                  </a:lnTo>
                  <a:lnTo>
                    <a:pt x="2664" y="1075"/>
                  </a:lnTo>
                  <a:lnTo>
                    <a:pt x="2680" y="1164"/>
                  </a:lnTo>
                  <a:lnTo>
                    <a:pt x="2689" y="1254"/>
                  </a:lnTo>
                  <a:lnTo>
                    <a:pt x="2693" y="1346"/>
                  </a:lnTo>
                  <a:lnTo>
                    <a:pt x="2690" y="1431"/>
                  </a:lnTo>
                  <a:lnTo>
                    <a:pt x="2682" y="1516"/>
                  </a:lnTo>
                  <a:lnTo>
                    <a:pt x="2668" y="1599"/>
                  </a:lnTo>
                  <a:lnTo>
                    <a:pt x="2667" y="1604"/>
                  </a:lnTo>
                  <a:lnTo>
                    <a:pt x="2666" y="1614"/>
                  </a:lnTo>
                  <a:lnTo>
                    <a:pt x="2663" y="1627"/>
                  </a:lnTo>
                  <a:lnTo>
                    <a:pt x="2659" y="1644"/>
                  </a:lnTo>
                  <a:lnTo>
                    <a:pt x="2642" y="1713"/>
                  </a:lnTo>
                  <a:lnTo>
                    <a:pt x="2621" y="1779"/>
                  </a:lnTo>
                  <a:lnTo>
                    <a:pt x="2597" y="1845"/>
                  </a:lnTo>
                  <a:lnTo>
                    <a:pt x="2569" y="1910"/>
                  </a:lnTo>
                  <a:lnTo>
                    <a:pt x="2544" y="1968"/>
                  </a:lnTo>
                  <a:lnTo>
                    <a:pt x="2514" y="2030"/>
                  </a:lnTo>
                  <a:lnTo>
                    <a:pt x="2482" y="2095"/>
                  </a:lnTo>
                  <a:lnTo>
                    <a:pt x="2445" y="2163"/>
                  </a:lnTo>
                  <a:lnTo>
                    <a:pt x="2404" y="2233"/>
                  </a:lnTo>
                  <a:lnTo>
                    <a:pt x="2359" y="2307"/>
                  </a:lnTo>
                  <a:lnTo>
                    <a:pt x="2309" y="2383"/>
                  </a:lnTo>
                  <a:lnTo>
                    <a:pt x="2255" y="2460"/>
                  </a:lnTo>
                  <a:lnTo>
                    <a:pt x="2196" y="2541"/>
                  </a:lnTo>
                  <a:lnTo>
                    <a:pt x="2131" y="2623"/>
                  </a:lnTo>
                  <a:lnTo>
                    <a:pt x="2061" y="2707"/>
                  </a:lnTo>
                  <a:lnTo>
                    <a:pt x="1986" y="2793"/>
                  </a:lnTo>
                  <a:lnTo>
                    <a:pt x="1905" y="2881"/>
                  </a:lnTo>
                  <a:lnTo>
                    <a:pt x="1818" y="2970"/>
                  </a:lnTo>
                  <a:lnTo>
                    <a:pt x="1725" y="3060"/>
                  </a:lnTo>
                  <a:lnTo>
                    <a:pt x="1625" y="3152"/>
                  </a:lnTo>
                  <a:lnTo>
                    <a:pt x="1519" y="3243"/>
                  </a:lnTo>
                  <a:lnTo>
                    <a:pt x="1407" y="3337"/>
                  </a:lnTo>
                  <a:lnTo>
                    <a:pt x="1387" y="3349"/>
                  </a:lnTo>
                  <a:lnTo>
                    <a:pt x="1368" y="3356"/>
                  </a:lnTo>
                  <a:lnTo>
                    <a:pt x="1346" y="3358"/>
                  </a:lnTo>
                  <a:lnTo>
                    <a:pt x="1325" y="3356"/>
                  </a:lnTo>
                  <a:lnTo>
                    <a:pt x="1306" y="3349"/>
                  </a:lnTo>
                  <a:lnTo>
                    <a:pt x="1286" y="3337"/>
                  </a:lnTo>
                  <a:lnTo>
                    <a:pt x="1174" y="3243"/>
                  </a:lnTo>
                  <a:lnTo>
                    <a:pt x="1068" y="3152"/>
                  </a:lnTo>
                  <a:lnTo>
                    <a:pt x="968" y="3060"/>
                  </a:lnTo>
                  <a:lnTo>
                    <a:pt x="875" y="2970"/>
                  </a:lnTo>
                  <a:lnTo>
                    <a:pt x="787" y="2881"/>
                  </a:lnTo>
                  <a:lnTo>
                    <a:pt x="706" y="2793"/>
                  </a:lnTo>
                  <a:lnTo>
                    <a:pt x="631" y="2707"/>
                  </a:lnTo>
                  <a:lnTo>
                    <a:pt x="561" y="2623"/>
                  </a:lnTo>
                  <a:lnTo>
                    <a:pt x="497" y="2541"/>
                  </a:lnTo>
                  <a:lnTo>
                    <a:pt x="438" y="2460"/>
                  </a:lnTo>
                  <a:lnTo>
                    <a:pt x="384" y="2383"/>
                  </a:lnTo>
                  <a:lnTo>
                    <a:pt x="334" y="2307"/>
                  </a:lnTo>
                  <a:lnTo>
                    <a:pt x="289" y="2233"/>
                  </a:lnTo>
                  <a:lnTo>
                    <a:pt x="248" y="2163"/>
                  </a:lnTo>
                  <a:lnTo>
                    <a:pt x="211" y="2095"/>
                  </a:lnTo>
                  <a:lnTo>
                    <a:pt x="179" y="2030"/>
                  </a:lnTo>
                  <a:lnTo>
                    <a:pt x="149" y="1968"/>
                  </a:lnTo>
                  <a:lnTo>
                    <a:pt x="123" y="1910"/>
                  </a:lnTo>
                  <a:lnTo>
                    <a:pt x="96" y="1845"/>
                  </a:lnTo>
                  <a:lnTo>
                    <a:pt x="71" y="1779"/>
                  </a:lnTo>
                  <a:lnTo>
                    <a:pt x="51" y="1712"/>
                  </a:lnTo>
                  <a:lnTo>
                    <a:pt x="34" y="1644"/>
                  </a:lnTo>
                  <a:lnTo>
                    <a:pt x="30" y="1627"/>
                  </a:lnTo>
                  <a:lnTo>
                    <a:pt x="28" y="1614"/>
                  </a:lnTo>
                  <a:lnTo>
                    <a:pt x="25" y="1604"/>
                  </a:lnTo>
                  <a:lnTo>
                    <a:pt x="24" y="1599"/>
                  </a:lnTo>
                  <a:lnTo>
                    <a:pt x="11" y="1516"/>
                  </a:lnTo>
                  <a:lnTo>
                    <a:pt x="3" y="1431"/>
                  </a:lnTo>
                  <a:lnTo>
                    <a:pt x="0" y="1346"/>
                  </a:lnTo>
                  <a:lnTo>
                    <a:pt x="3" y="1254"/>
                  </a:lnTo>
                  <a:lnTo>
                    <a:pt x="12" y="1164"/>
                  </a:lnTo>
                  <a:lnTo>
                    <a:pt x="28" y="1075"/>
                  </a:lnTo>
                  <a:lnTo>
                    <a:pt x="49" y="989"/>
                  </a:lnTo>
                  <a:lnTo>
                    <a:pt x="74" y="905"/>
                  </a:lnTo>
                  <a:lnTo>
                    <a:pt x="106" y="823"/>
                  </a:lnTo>
                  <a:lnTo>
                    <a:pt x="143" y="744"/>
                  </a:lnTo>
                  <a:lnTo>
                    <a:pt x="185" y="668"/>
                  </a:lnTo>
                  <a:lnTo>
                    <a:pt x="231" y="594"/>
                  </a:lnTo>
                  <a:lnTo>
                    <a:pt x="281" y="525"/>
                  </a:lnTo>
                  <a:lnTo>
                    <a:pt x="336" y="458"/>
                  </a:lnTo>
                  <a:lnTo>
                    <a:pt x="395" y="395"/>
                  </a:lnTo>
                  <a:lnTo>
                    <a:pt x="457" y="336"/>
                  </a:lnTo>
                  <a:lnTo>
                    <a:pt x="525" y="281"/>
                  </a:lnTo>
                  <a:lnTo>
                    <a:pt x="594" y="231"/>
                  </a:lnTo>
                  <a:lnTo>
                    <a:pt x="668" y="185"/>
                  </a:lnTo>
                  <a:lnTo>
                    <a:pt x="743" y="143"/>
                  </a:lnTo>
                  <a:lnTo>
                    <a:pt x="823" y="106"/>
                  </a:lnTo>
                  <a:lnTo>
                    <a:pt x="904" y="75"/>
                  </a:lnTo>
                  <a:lnTo>
                    <a:pt x="988" y="49"/>
                  </a:lnTo>
                  <a:lnTo>
                    <a:pt x="1075" y="28"/>
                  </a:lnTo>
                  <a:lnTo>
                    <a:pt x="1164" y="13"/>
                  </a:lnTo>
                  <a:lnTo>
                    <a:pt x="1254" y="3"/>
                  </a:lnTo>
                  <a:lnTo>
                    <a:pt x="13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33" name="Freeform 12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0659E50-C0B8-4935-9A83-8B3E8DD4EEE8}"/>
                </a:ext>
              </a:extLst>
            </p:cNvPr>
            <p:cNvSpPr>
              <a:spLocks noEditPoints="1"/>
            </p:cNvSpPr>
            <p:nvPr/>
          </p:nvSpPr>
          <p:spPr bwMode="auto">
            <a:xfrm>
              <a:off x="2689226" y="2779713"/>
              <a:ext cx="271463" cy="271463"/>
            </a:xfrm>
            <a:custGeom>
              <a:avLst/>
              <a:gdLst>
                <a:gd name="T0" fmla="*/ 728 w 1708"/>
                <a:gd name="T1" fmla="*/ 202 h 1709"/>
                <a:gd name="T2" fmla="*/ 554 w 1708"/>
                <a:gd name="T3" fmla="*/ 261 h 1709"/>
                <a:gd name="T4" fmla="*/ 406 w 1708"/>
                <a:gd name="T5" fmla="*/ 364 h 1709"/>
                <a:gd name="T6" fmla="*/ 291 w 1708"/>
                <a:gd name="T7" fmla="*/ 502 h 1709"/>
                <a:gd name="T8" fmla="*/ 216 w 1708"/>
                <a:gd name="T9" fmla="*/ 668 h 1709"/>
                <a:gd name="T10" fmla="*/ 190 w 1708"/>
                <a:gd name="T11" fmla="*/ 854 h 1709"/>
                <a:gd name="T12" fmla="*/ 216 w 1708"/>
                <a:gd name="T13" fmla="*/ 1040 h 1709"/>
                <a:gd name="T14" fmla="*/ 291 w 1708"/>
                <a:gd name="T15" fmla="*/ 1207 h 1709"/>
                <a:gd name="T16" fmla="*/ 406 w 1708"/>
                <a:gd name="T17" fmla="*/ 1345 h 1709"/>
                <a:gd name="T18" fmla="*/ 554 w 1708"/>
                <a:gd name="T19" fmla="*/ 1447 h 1709"/>
                <a:gd name="T20" fmla="*/ 728 w 1708"/>
                <a:gd name="T21" fmla="*/ 1507 h 1709"/>
                <a:gd name="T22" fmla="*/ 918 w 1708"/>
                <a:gd name="T23" fmla="*/ 1516 h 1709"/>
                <a:gd name="T24" fmla="*/ 1098 w 1708"/>
                <a:gd name="T25" fmla="*/ 1472 h 1709"/>
                <a:gd name="T26" fmla="*/ 1256 w 1708"/>
                <a:gd name="T27" fmla="*/ 1383 h 1709"/>
                <a:gd name="T28" fmla="*/ 1382 w 1708"/>
                <a:gd name="T29" fmla="*/ 1256 h 1709"/>
                <a:gd name="T30" fmla="*/ 1472 w 1708"/>
                <a:gd name="T31" fmla="*/ 1098 h 1709"/>
                <a:gd name="T32" fmla="*/ 1515 w 1708"/>
                <a:gd name="T33" fmla="*/ 918 h 1709"/>
                <a:gd name="T34" fmla="*/ 1506 w 1708"/>
                <a:gd name="T35" fmla="*/ 728 h 1709"/>
                <a:gd name="T36" fmla="*/ 1446 w 1708"/>
                <a:gd name="T37" fmla="*/ 555 h 1709"/>
                <a:gd name="T38" fmla="*/ 1343 w 1708"/>
                <a:gd name="T39" fmla="*/ 406 h 1709"/>
                <a:gd name="T40" fmla="*/ 1206 w 1708"/>
                <a:gd name="T41" fmla="*/ 291 h 1709"/>
                <a:gd name="T42" fmla="*/ 1040 w 1708"/>
                <a:gd name="T43" fmla="*/ 216 h 1709"/>
                <a:gd name="T44" fmla="*/ 853 w 1708"/>
                <a:gd name="T45" fmla="*/ 190 h 1709"/>
                <a:gd name="T46" fmla="*/ 999 w 1708"/>
                <a:gd name="T47" fmla="*/ 12 h 1709"/>
                <a:gd name="T48" fmla="*/ 1201 w 1708"/>
                <a:gd name="T49" fmla="*/ 74 h 1709"/>
                <a:gd name="T50" fmla="*/ 1380 w 1708"/>
                <a:gd name="T51" fmla="*/ 181 h 1709"/>
                <a:gd name="T52" fmla="*/ 1526 w 1708"/>
                <a:gd name="T53" fmla="*/ 327 h 1709"/>
                <a:gd name="T54" fmla="*/ 1633 w 1708"/>
                <a:gd name="T55" fmla="*/ 506 h 1709"/>
                <a:gd name="T56" fmla="*/ 1696 w 1708"/>
                <a:gd name="T57" fmla="*/ 708 h 1709"/>
                <a:gd name="T58" fmla="*/ 1705 w 1708"/>
                <a:gd name="T59" fmla="*/ 928 h 1709"/>
                <a:gd name="T60" fmla="*/ 1660 w 1708"/>
                <a:gd name="T61" fmla="*/ 1137 h 1709"/>
                <a:gd name="T62" fmla="*/ 1567 w 1708"/>
                <a:gd name="T63" fmla="*/ 1324 h 1709"/>
                <a:gd name="T64" fmla="*/ 1432 w 1708"/>
                <a:gd name="T65" fmla="*/ 1482 h 1709"/>
                <a:gd name="T66" fmla="*/ 1265 w 1708"/>
                <a:gd name="T67" fmla="*/ 1603 h 1709"/>
                <a:gd name="T68" fmla="*/ 1069 w 1708"/>
                <a:gd name="T69" fmla="*/ 1682 h 1709"/>
                <a:gd name="T70" fmla="*/ 853 w 1708"/>
                <a:gd name="T71" fmla="*/ 1709 h 1709"/>
                <a:gd name="T72" fmla="*/ 638 w 1708"/>
                <a:gd name="T73" fmla="*/ 1682 h 1709"/>
                <a:gd name="T74" fmla="*/ 443 w 1708"/>
                <a:gd name="T75" fmla="*/ 1603 h 1709"/>
                <a:gd name="T76" fmla="*/ 275 w 1708"/>
                <a:gd name="T77" fmla="*/ 1482 h 1709"/>
                <a:gd name="T78" fmla="*/ 141 w 1708"/>
                <a:gd name="T79" fmla="*/ 1324 h 1709"/>
                <a:gd name="T80" fmla="*/ 48 w 1708"/>
                <a:gd name="T81" fmla="*/ 1137 h 1709"/>
                <a:gd name="T82" fmla="*/ 3 w 1708"/>
                <a:gd name="T83" fmla="*/ 928 h 1709"/>
                <a:gd name="T84" fmla="*/ 12 w 1708"/>
                <a:gd name="T85" fmla="*/ 708 h 1709"/>
                <a:gd name="T86" fmla="*/ 73 w 1708"/>
                <a:gd name="T87" fmla="*/ 506 h 1709"/>
                <a:gd name="T88" fmla="*/ 182 w 1708"/>
                <a:gd name="T89" fmla="*/ 327 h 1709"/>
                <a:gd name="T90" fmla="*/ 328 w 1708"/>
                <a:gd name="T91" fmla="*/ 181 h 1709"/>
                <a:gd name="T92" fmla="*/ 505 w 1708"/>
                <a:gd name="T93" fmla="*/ 74 h 1709"/>
                <a:gd name="T94" fmla="*/ 708 w 1708"/>
                <a:gd name="T95" fmla="*/ 12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8" h="1709">
                  <a:moveTo>
                    <a:pt x="853" y="190"/>
                  </a:moveTo>
                  <a:lnTo>
                    <a:pt x="790" y="193"/>
                  </a:lnTo>
                  <a:lnTo>
                    <a:pt x="728" y="202"/>
                  </a:lnTo>
                  <a:lnTo>
                    <a:pt x="668" y="216"/>
                  </a:lnTo>
                  <a:lnTo>
                    <a:pt x="609" y="237"/>
                  </a:lnTo>
                  <a:lnTo>
                    <a:pt x="554" y="261"/>
                  </a:lnTo>
                  <a:lnTo>
                    <a:pt x="501" y="291"/>
                  </a:lnTo>
                  <a:lnTo>
                    <a:pt x="452" y="325"/>
                  </a:lnTo>
                  <a:lnTo>
                    <a:pt x="406" y="364"/>
                  </a:lnTo>
                  <a:lnTo>
                    <a:pt x="363" y="406"/>
                  </a:lnTo>
                  <a:lnTo>
                    <a:pt x="326" y="453"/>
                  </a:lnTo>
                  <a:lnTo>
                    <a:pt x="291" y="502"/>
                  </a:lnTo>
                  <a:lnTo>
                    <a:pt x="261" y="555"/>
                  </a:lnTo>
                  <a:lnTo>
                    <a:pt x="236" y="610"/>
                  </a:lnTo>
                  <a:lnTo>
                    <a:pt x="216" y="668"/>
                  </a:lnTo>
                  <a:lnTo>
                    <a:pt x="201" y="728"/>
                  </a:lnTo>
                  <a:lnTo>
                    <a:pt x="193" y="790"/>
                  </a:lnTo>
                  <a:lnTo>
                    <a:pt x="190" y="854"/>
                  </a:lnTo>
                  <a:lnTo>
                    <a:pt x="193" y="918"/>
                  </a:lnTo>
                  <a:lnTo>
                    <a:pt x="201" y="980"/>
                  </a:lnTo>
                  <a:lnTo>
                    <a:pt x="216" y="1040"/>
                  </a:lnTo>
                  <a:lnTo>
                    <a:pt x="236" y="1098"/>
                  </a:lnTo>
                  <a:lnTo>
                    <a:pt x="261" y="1154"/>
                  </a:lnTo>
                  <a:lnTo>
                    <a:pt x="291" y="1207"/>
                  </a:lnTo>
                  <a:lnTo>
                    <a:pt x="325" y="1256"/>
                  </a:lnTo>
                  <a:lnTo>
                    <a:pt x="363" y="1302"/>
                  </a:lnTo>
                  <a:lnTo>
                    <a:pt x="406" y="1345"/>
                  </a:lnTo>
                  <a:lnTo>
                    <a:pt x="452" y="1383"/>
                  </a:lnTo>
                  <a:lnTo>
                    <a:pt x="501" y="1417"/>
                  </a:lnTo>
                  <a:lnTo>
                    <a:pt x="554" y="1447"/>
                  </a:lnTo>
                  <a:lnTo>
                    <a:pt x="609" y="1472"/>
                  </a:lnTo>
                  <a:lnTo>
                    <a:pt x="668" y="1492"/>
                  </a:lnTo>
                  <a:lnTo>
                    <a:pt x="728" y="1507"/>
                  </a:lnTo>
                  <a:lnTo>
                    <a:pt x="790" y="1516"/>
                  </a:lnTo>
                  <a:lnTo>
                    <a:pt x="853" y="1519"/>
                  </a:lnTo>
                  <a:lnTo>
                    <a:pt x="918" y="1516"/>
                  </a:lnTo>
                  <a:lnTo>
                    <a:pt x="980" y="1507"/>
                  </a:lnTo>
                  <a:lnTo>
                    <a:pt x="1040" y="1492"/>
                  </a:lnTo>
                  <a:lnTo>
                    <a:pt x="1098" y="1472"/>
                  </a:lnTo>
                  <a:lnTo>
                    <a:pt x="1153" y="1447"/>
                  </a:lnTo>
                  <a:lnTo>
                    <a:pt x="1207" y="1417"/>
                  </a:lnTo>
                  <a:lnTo>
                    <a:pt x="1256" y="1383"/>
                  </a:lnTo>
                  <a:lnTo>
                    <a:pt x="1302" y="1345"/>
                  </a:lnTo>
                  <a:lnTo>
                    <a:pt x="1344" y="1302"/>
                  </a:lnTo>
                  <a:lnTo>
                    <a:pt x="1382" y="1256"/>
                  </a:lnTo>
                  <a:lnTo>
                    <a:pt x="1417" y="1207"/>
                  </a:lnTo>
                  <a:lnTo>
                    <a:pt x="1446" y="1154"/>
                  </a:lnTo>
                  <a:lnTo>
                    <a:pt x="1472" y="1098"/>
                  </a:lnTo>
                  <a:lnTo>
                    <a:pt x="1491" y="1040"/>
                  </a:lnTo>
                  <a:lnTo>
                    <a:pt x="1506" y="980"/>
                  </a:lnTo>
                  <a:lnTo>
                    <a:pt x="1515" y="918"/>
                  </a:lnTo>
                  <a:lnTo>
                    <a:pt x="1518" y="854"/>
                  </a:lnTo>
                  <a:lnTo>
                    <a:pt x="1515" y="790"/>
                  </a:lnTo>
                  <a:lnTo>
                    <a:pt x="1506" y="728"/>
                  </a:lnTo>
                  <a:lnTo>
                    <a:pt x="1491" y="668"/>
                  </a:lnTo>
                  <a:lnTo>
                    <a:pt x="1471" y="610"/>
                  </a:lnTo>
                  <a:lnTo>
                    <a:pt x="1446" y="555"/>
                  </a:lnTo>
                  <a:lnTo>
                    <a:pt x="1417" y="502"/>
                  </a:lnTo>
                  <a:lnTo>
                    <a:pt x="1382" y="453"/>
                  </a:lnTo>
                  <a:lnTo>
                    <a:pt x="1343" y="406"/>
                  </a:lnTo>
                  <a:lnTo>
                    <a:pt x="1302" y="364"/>
                  </a:lnTo>
                  <a:lnTo>
                    <a:pt x="1256" y="325"/>
                  </a:lnTo>
                  <a:lnTo>
                    <a:pt x="1206" y="291"/>
                  </a:lnTo>
                  <a:lnTo>
                    <a:pt x="1153" y="261"/>
                  </a:lnTo>
                  <a:lnTo>
                    <a:pt x="1097" y="237"/>
                  </a:lnTo>
                  <a:lnTo>
                    <a:pt x="1040" y="216"/>
                  </a:lnTo>
                  <a:lnTo>
                    <a:pt x="980" y="202"/>
                  </a:lnTo>
                  <a:lnTo>
                    <a:pt x="918" y="193"/>
                  </a:lnTo>
                  <a:lnTo>
                    <a:pt x="853" y="190"/>
                  </a:lnTo>
                  <a:close/>
                  <a:moveTo>
                    <a:pt x="853" y="0"/>
                  </a:moveTo>
                  <a:lnTo>
                    <a:pt x="927" y="3"/>
                  </a:lnTo>
                  <a:lnTo>
                    <a:pt x="999" y="12"/>
                  </a:lnTo>
                  <a:lnTo>
                    <a:pt x="1069" y="27"/>
                  </a:lnTo>
                  <a:lnTo>
                    <a:pt x="1137" y="48"/>
                  </a:lnTo>
                  <a:lnTo>
                    <a:pt x="1201" y="74"/>
                  </a:lnTo>
                  <a:lnTo>
                    <a:pt x="1265" y="105"/>
                  </a:lnTo>
                  <a:lnTo>
                    <a:pt x="1324" y="142"/>
                  </a:lnTo>
                  <a:lnTo>
                    <a:pt x="1380" y="181"/>
                  </a:lnTo>
                  <a:lnTo>
                    <a:pt x="1432" y="226"/>
                  </a:lnTo>
                  <a:lnTo>
                    <a:pt x="1481" y="275"/>
                  </a:lnTo>
                  <a:lnTo>
                    <a:pt x="1526" y="327"/>
                  </a:lnTo>
                  <a:lnTo>
                    <a:pt x="1567" y="384"/>
                  </a:lnTo>
                  <a:lnTo>
                    <a:pt x="1603" y="444"/>
                  </a:lnTo>
                  <a:lnTo>
                    <a:pt x="1633" y="506"/>
                  </a:lnTo>
                  <a:lnTo>
                    <a:pt x="1660" y="571"/>
                  </a:lnTo>
                  <a:lnTo>
                    <a:pt x="1680" y="639"/>
                  </a:lnTo>
                  <a:lnTo>
                    <a:pt x="1696" y="708"/>
                  </a:lnTo>
                  <a:lnTo>
                    <a:pt x="1705" y="781"/>
                  </a:lnTo>
                  <a:lnTo>
                    <a:pt x="1708" y="854"/>
                  </a:lnTo>
                  <a:lnTo>
                    <a:pt x="1705" y="928"/>
                  </a:lnTo>
                  <a:lnTo>
                    <a:pt x="1696" y="999"/>
                  </a:lnTo>
                  <a:lnTo>
                    <a:pt x="1680" y="1070"/>
                  </a:lnTo>
                  <a:lnTo>
                    <a:pt x="1660" y="1137"/>
                  </a:lnTo>
                  <a:lnTo>
                    <a:pt x="1633" y="1203"/>
                  </a:lnTo>
                  <a:lnTo>
                    <a:pt x="1603" y="1265"/>
                  </a:lnTo>
                  <a:lnTo>
                    <a:pt x="1567" y="1324"/>
                  </a:lnTo>
                  <a:lnTo>
                    <a:pt x="1526" y="1380"/>
                  </a:lnTo>
                  <a:lnTo>
                    <a:pt x="1481" y="1433"/>
                  </a:lnTo>
                  <a:lnTo>
                    <a:pt x="1432" y="1482"/>
                  </a:lnTo>
                  <a:lnTo>
                    <a:pt x="1380" y="1527"/>
                  </a:lnTo>
                  <a:lnTo>
                    <a:pt x="1324" y="1567"/>
                  </a:lnTo>
                  <a:lnTo>
                    <a:pt x="1265" y="1603"/>
                  </a:lnTo>
                  <a:lnTo>
                    <a:pt x="1201" y="1635"/>
                  </a:lnTo>
                  <a:lnTo>
                    <a:pt x="1137" y="1660"/>
                  </a:lnTo>
                  <a:lnTo>
                    <a:pt x="1069" y="1682"/>
                  </a:lnTo>
                  <a:lnTo>
                    <a:pt x="999" y="1697"/>
                  </a:lnTo>
                  <a:lnTo>
                    <a:pt x="927" y="1706"/>
                  </a:lnTo>
                  <a:lnTo>
                    <a:pt x="853" y="1709"/>
                  </a:lnTo>
                  <a:lnTo>
                    <a:pt x="780" y="1706"/>
                  </a:lnTo>
                  <a:lnTo>
                    <a:pt x="708" y="1697"/>
                  </a:lnTo>
                  <a:lnTo>
                    <a:pt x="638" y="1682"/>
                  </a:lnTo>
                  <a:lnTo>
                    <a:pt x="571" y="1660"/>
                  </a:lnTo>
                  <a:lnTo>
                    <a:pt x="505" y="1635"/>
                  </a:lnTo>
                  <a:lnTo>
                    <a:pt x="443" y="1603"/>
                  </a:lnTo>
                  <a:lnTo>
                    <a:pt x="384" y="1567"/>
                  </a:lnTo>
                  <a:lnTo>
                    <a:pt x="328" y="1527"/>
                  </a:lnTo>
                  <a:lnTo>
                    <a:pt x="275" y="1482"/>
                  </a:lnTo>
                  <a:lnTo>
                    <a:pt x="227" y="1433"/>
                  </a:lnTo>
                  <a:lnTo>
                    <a:pt x="182" y="1380"/>
                  </a:lnTo>
                  <a:lnTo>
                    <a:pt x="141" y="1324"/>
                  </a:lnTo>
                  <a:lnTo>
                    <a:pt x="105" y="1265"/>
                  </a:lnTo>
                  <a:lnTo>
                    <a:pt x="73" y="1203"/>
                  </a:lnTo>
                  <a:lnTo>
                    <a:pt x="48" y="1137"/>
                  </a:lnTo>
                  <a:lnTo>
                    <a:pt x="27" y="1070"/>
                  </a:lnTo>
                  <a:lnTo>
                    <a:pt x="12" y="999"/>
                  </a:lnTo>
                  <a:lnTo>
                    <a:pt x="3" y="928"/>
                  </a:lnTo>
                  <a:lnTo>
                    <a:pt x="0" y="854"/>
                  </a:lnTo>
                  <a:lnTo>
                    <a:pt x="3" y="781"/>
                  </a:lnTo>
                  <a:lnTo>
                    <a:pt x="12" y="708"/>
                  </a:lnTo>
                  <a:lnTo>
                    <a:pt x="27" y="639"/>
                  </a:lnTo>
                  <a:lnTo>
                    <a:pt x="48" y="571"/>
                  </a:lnTo>
                  <a:lnTo>
                    <a:pt x="73" y="506"/>
                  </a:lnTo>
                  <a:lnTo>
                    <a:pt x="105" y="444"/>
                  </a:lnTo>
                  <a:lnTo>
                    <a:pt x="141" y="384"/>
                  </a:lnTo>
                  <a:lnTo>
                    <a:pt x="182" y="327"/>
                  </a:lnTo>
                  <a:lnTo>
                    <a:pt x="227" y="275"/>
                  </a:lnTo>
                  <a:lnTo>
                    <a:pt x="275" y="226"/>
                  </a:lnTo>
                  <a:lnTo>
                    <a:pt x="328" y="181"/>
                  </a:lnTo>
                  <a:lnTo>
                    <a:pt x="384" y="142"/>
                  </a:lnTo>
                  <a:lnTo>
                    <a:pt x="443" y="105"/>
                  </a:lnTo>
                  <a:lnTo>
                    <a:pt x="505" y="74"/>
                  </a:lnTo>
                  <a:lnTo>
                    <a:pt x="571" y="48"/>
                  </a:lnTo>
                  <a:lnTo>
                    <a:pt x="638" y="27"/>
                  </a:lnTo>
                  <a:lnTo>
                    <a:pt x="708" y="12"/>
                  </a:lnTo>
                  <a:lnTo>
                    <a:pt x="780" y="3"/>
                  </a:lnTo>
                  <a:lnTo>
                    <a:pt x="8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sp>
        <p:nvSpPr>
          <p:cNvPr id="134"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E66F2F2-16FA-4423-A215-6ED95665DDE4}"/>
              </a:ext>
            </a:extLst>
          </p:cNvPr>
          <p:cNvSpPr txBox="1">
            <a:spLocks/>
          </p:cNvSpPr>
          <p:nvPr/>
        </p:nvSpPr>
        <p:spPr>
          <a:xfrm>
            <a:off x="876082" y="1319424"/>
            <a:ext cx="1699958" cy="43088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900"/>
              </a:spcAft>
              <a:buNone/>
            </a:pPr>
            <a:r>
              <a:rPr lang="zh-CN" altLang="en-US" sz="1200" b="1" dirty="0">
                <a:solidFill>
                  <a:srgbClr val="17242F"/>
                </a:solidFill>
                <a:latin typeface="+mn-lt"/>
                <a:cs typeface="+mn-ea"/>
                <a:sym typeface="+mn-lt"/>
              </a:rPr>
              <a:t>添加内容</a:t>
            </a:r>
            <a:r>
              <a:rPr lang="en-US" sz="1200" b="1" dirty="0">
                <a:solidFill>
                  <a:srgbClr val="17242F"/>
                </a:solidFill>
                <a:latin typeface="+mn-lt"/>
                <a:cs typeface="+mn-ea"/>
                <a:sym typeface="+mn-lt"/>
              </a:rPr>
              <a:t/>
            </a:r>
            <a:br>
              <a:rPr lang="en-US" sz="1200" b="1" dirty="0">
                <a:solidFill>
                  <a:srgbClr val="17242F"/>
                </a:solidFill>
                <a:latin typeface="+mn-lt"/>
                <a:cs typeface="+mn-ea"/>
                <a:sym typeface="+mn-lt"/>
              </a:rPr>
            </a:br>
            <a:r>
              <a:rPr lang="zh-CN" altLang="en-US" sz="800" dirty="0">
                <a:solidFill>
                  <a:srgbClr val="17242F"/>
                </a:solidFill>
                <a:latin typeface="+mn-lt"/>
                <a:cs typeface="+mn-ea"/>
                <a:sym typeface="+mn-lt"/>
              </a:rPr>
              <a:t>点击添加文字内容点击添加文字内容点击添加文字内容</a:t>
            </a:r>
            <a:endParaRPr lang="en-US" sz="1000" dirty="0">
              <a:solidFill>
                <a:srgbClr val="17242F"/>
              </a:solidFill>
              <a:latin typeface="+mn-lt"/>
              <a:cs typeface="+mn-ea"/>
              <a:sym typeface="+mn-lt"/>
            </a:endParaRPr>
          </a:p>
        </p:txBody>
      </p:sp>
      <p:sp>
        <p:nvSpPr>
          <p:cNvPr id="135"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C8F9879-5C7A-4523-A08C-924FB42B49B3}"/>
              </a:ext>
            </a:extLst>
          </p:cNvPr>
          <p:cNvSpPr txBox="1">
            <a:spLocks/>
          </p:cNvSpPr>
          <p:nvPr/>
        </p:nvSpPr>
        <p:spPr>
          <a:xfrm>
            <a:off x="420403" y="2350719"/>
            <a:ext cx="1712403" cy="43088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900"/>
              </a:spcAft>
              <a:buNone/>
            </a:pPr>
            <a:r>
              <a:rPr lang="zh-CN" altLang="en-US" sz="1200" b="1" dirty="0">
                <a:solidFill>
                  <a:srgbClr val="17242F"/>
                </a:solidFill>
                <a:latin typeface="+mn-lt"/>
                <a:cs typeface="+mn-ea"/>
                <a:sym typeface="+mn-lt"/>
              </a:rPr>
              <a:t>添加内容</a:t>
            </a:r>
            <a:r>
              <a:rPr lang="en-US" sz="1200" b="1" dirty="0">
                <a:solidFill>
                  <a:srgbClr val="17242F"/>
                </a:solidFill>
                <a:latin typeface="+mn-lt"/>
                <a:cs typeface="+mn-ea"/>
                <a:sym typeface="+mn-lt"/>
              </a:rPr>
              <a:t/>
            </a:r>
            <a:br>
              <a:rPr lang="en-US" sz="1200" b="1" dirty="0">
                <a:solidFill>
                  <a:srgbClr val="17242F"/>
                </a:solidFill>
                <a:latin typeface="+mn-lt"/>
                <a:cs typeface="+mn-ea"/>
                <a:sym typeface="+mn-lt"/>
              </a:rPr>
            </a:br>
            <a:r>
              <a:rPr lang="zh-CN" altLang="en-US" sz="800" dirty="0">
                <a:solidFill>
                  <a:srgbClr val="17242F"/>
                </a:solidFill>
                <a:latin typeface="+mn-lt"/>
                <a:cs typeface="+mn-ea"/>
                <a:sym typeface="+mn-lt"/>
              </a:rPr>
              <a:t>点击添加文字内容点击添加文字内容点击添加文字内容</a:t>
            </a:r>
            <a:endParaRPr lang="en-US" sz="1000" dirty="0">
              <a:solidFill>
                <a:srgbClr val="17242F"/>
              </a:solidFill>
              <a:latin typeface="+mn-lt"/>
              <a:cs typeface="+mn-ea"/>
              <a:sym typeface="+mn-lt"/>
            </a:endParaRPr>
          </a:p>
        </p:txBody>
      </p:sp>
      <p:sp>
        <p:nvSpPr>
          <p:cNvPr id="136"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14A7DBC-8C74-46BA-9175-373F23E63C90}"/>
              </a:ext>
            </a:extLst>
          </p:cNvPr>
          <p:cNvSpPr txBox="1">
            <a:spLocks/>
          </p:cNvSpPr>
          <p:nvPr/>
        </p:nvSpPr>
        <p:spPr>
          <a:xfrm>
            <a:off x="6453019" y="3859526"/>
            <a:ext cx="1727762" cy="43088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zh-CN" altLang="en-US" sz="1200" b="1" dirty="0">
                <a:solidFill>
                  <a:srgbClr val="17242F"/>
                </a:solidFill>
                <a:latin typeface="+mn-lt"/>
                <a:cs typeface="+mn-ea"/>
                <a:sym typeface="+mn-lt"/>
              </a:rPr>
              <a:t>添加内容</a:t>
            </a:r>
            <a:r>
              <a:rPr lang="en-US" sz="1200" b="1" dirty="0">
                <a:solidFill>
                  <a:srgbClr val="17242F"/>
                </a:solidFill>
                <a:latin typeface="+mn-lt"/>
                <a:cs typeface="+mn-ea"/>
                <a:sym typeface="+mn-lt"/>
              </a:rPr>
              <a:t/>
            </a:r>
            <a:br>
              <a:rPr lang="en-US" sz="1200" b="1" dirty="0">
                <a:solidFill>
                  <a:srgbClr val="17242F"/>
                </a:solidFill>
                <a:latin typeface="+mn-lt"/>
                <a:cs typeface="+mn-ea"/>
                <a:sym typeface="+mn-lt"/>
              </a:rPr>
            </a:br>
            <a:r>
              <a:rPr lang="zh-CN" altLang="en-US" sz="800" dirty="0">
                <a:solidFill>
                  <a:srgbClr val="17242F"/>
                </a:solidFill>
                <a:latin typeface="+mn-lt"/>
                <a:cs typeface="+mn-ea"/>
                <a:sym typeface="+mn-lt"/>
              </a:rPr>
              <a:t>点击添加文字内容点击添加文字内容点击添加文字内容</a:t>
            </a:r>
            <a:r>
              <a:rPr lang="en-US" sz="800" dirty="0">
                <a:solidFill>
                  <a:srgbClr val="17242F"/>
                </a:solidFill>
                <a:latin typeface="+mn-lt"/>
                <a:cs typeface="+mn-ea"/>
                <a:sym typeface="+mn-lt"/>
              </a:rPr>
              <a:t> </a:t>
            </a:r>
            <a:endParaRPr lang="en-US" sz="1000" dirty="0">
              <a:solidFill>
                <a:srgbClr val="17242F"/>
              </a:solidFill>
              <a:latin typeface="+mn-lt"/>
              <a:cs typeface="+mn-ea"/>
              <a:sym typeface="+mn-lt"/>
            </a:endParaRPr>
          </a:p>
        </p:txBody>
      </p:sp>
      <p:sp>
        <p:nvSpPr>
          <p:cNvPr id="137"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BCB8E8D-43D6-40CE-8719-20807FE2728A}"/>
              </a:ext>
            </a:extLst>
          </p:cNvPr>
          <p:cNvSpPr txBox="1">
            <a:spLocks/>
          </p:cNvSpPr>
          <p:nvPr/>
        </p:nvSpPr>
        <p:spPr>
          <a:xfrm>
            <a:off x="6629400" y="1313649"/>
            <a:ext cx="1601839" cy="43088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zh-CN" altLang="en-US" sz="1200" b="1" dirty="0">
                <a:solidFill>
                  <a:srgbClr val="17242F"/>
                </a:solidFill>
                <a:latin typeface="+mn-lt"/>
                <a:cs typeface="+mn-ea"/>
                <a:sym typeface="+mn-lt"/>
              </a:rPr>
              <a:t>添加内容</a:t>
            </a:r>
            <a:r>
              <a:rPr lang="en-US" sz="1200" b="1" dirty="0">
                <a:solidFill>
                  <a:srgbClr val="17242F"/>
                </a:solidFill>
                <a:latin typeface="+mn-lt"/>
                <a:cs typeface="+mn-ea"/>
                <a:sym typeface="+mn-lt"/>
              </a:rPr>
              <a:t/>
            </a:r>
            <a:br>
              <a:rPr lang="en-US" sz="1200" b="1" dirty="0">
                <a:solidFill>
                  <a:srgbClr val="17242F"/>
                </a:solidFill>
                <a:latin typeface="+mn-lt"/>
                <a:cs typeface="+mn-ea"/>
                <a:sym typeface="+mn-lt"/>
              </a:rPr>
            </a:br>
            <a:r>
              <a:rPr lang="zh-CN" altLang="en-US" sz="800" dirty="0">
                <a:solidFill>
                  <a:srgbClr val="17242F"/>
                </a:solidFill>
                <a:latin typeface="+mn-lt"/>
                <a:cs typeface="+mn-ea"/>
                <a:sym typeface="+mn-lt"/>
              </a:rPr>
              <a:t>点击添加文字内容点击添加文字内容点击添加文字内容</a:t>
            </a:r>
            <a:r>
              <a:rPr lang="en-US" sz="800" dirty="0">
                <a:solidFill>
                  <a:srgbClr val="17242F"/>
                </a:solidFill>
                <a:latin typeface="+mn-lt"/>
                <a:cs typeface="+mn-ea"/>
                <a:sym typeface="+mn-lt"/>
              </a:rPr>
              <a:t> </a:t>
            </a:r>
            <a:endParaRPr lang="en-US" sz="1000" dirty="0">
              <a:solidFill>
                <a:srgbClr val="17242F"/>
              </a:solidFill>
              <a:latin typeface="+mn-lt"/>
              <a:cs typeface="+mn-ea"/>
              <a:sym typeface="+mn-lt"/>
            </a:endParaRPr>
          </a:p>
        </p:txBody>
      </p:sp>
      <p:sp>
        <p:nvSpPr>
          <p:cNvPr id="138"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F739D94-C1BB-427B-A6E9-3443C1F4B50A}"/>
              </a:ext>
            </a:extLst>
          </p:cNvPr>
          <p:cNvSpPr txBox="1">
            <a:spLocks/>
          </p:cNvSpPr>
          <p:nvPr/>
        </p:nvSpPr>
        <p:spPr>
          <a:xfrm>
            <a:off x="862923" y="3905340"/>
            <a:ext cx="1797854" cy="43088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900"/>
              </a:spcAft>
              <a:buNone/>
            </a:pPr>
            <a:r>
              <a:rPr lang="zh-CN" altLang="en-US" sz="1200" b="1" dirty="0">
                <a:solidFill>
                  <a:srgbClr val="17242F"/>
                </a:solidFill>
                <a:latin typeface="+mn-lt"/>
                <a:cs typeface="+mn-ea"/>
                <a:sym typeface="+mn-lt"/>
              </a:rPr>
              <a:t>添加内容</a:t>
            </a:r>
            <a:r>
              <a:rPr lang="en-US" sz="1200" b="1" dirty="0">
                <a:solidFill>
                  <a:srgbClr val="17242F"/>
                </a:solidFill>
                <a:latin typeface="+mn-lt"/>
                <a:cs typeface="+mn-ea"/>
                <a:sym typeface="+mn-lt"/>
              </a:rPr>
              <a:t/>
            </a:r>
            <a:br>
              <a:rPr lang="en-US" sz="1200" b="1" dirty="0">
                <a:solidFill>
                  <a:srgbClr val="17242F"/>
                </a:solidFill>
                <a:latin typeface="+mn-lt"/>
                <a:cs typeface="+mn-ea"/>
                <a:sym typeface="+mn-lt"/>
              </a:rPr>
            </a:br>
            <a:r>
              <a:rPr lang="zh-CN" altLang="en-US" sz="800" dirty="0">
                <a:solidFill>
                  <a:srgbClr val="17242F"/>
                </a:solidFill>
                <a:latin typeface="+mn-lt"/>
                <a:cs typeface="+mn-ea"/>
                <a:sym typeface="+mn-lt"/>
              </a:rPr>
              <a:t>点击添加文字内容点击添加文字内容点击添加文字内容</a:t>
            </a:r>
            <a:endParaRPr lang="en-US" sz="1000" dirty="0">
              <a:solidFill>
                <a:srgbClr val="17242F"/>
              </a:solidFill>
              <a:latin typeface="+mn-lt"/>
              <a:cs typeface="+mn-ea"/>
              <a:sym typeface="+mn-lt"/>
            </a:endParaRPr>
          </a:p>
        </p:txBody>
      </p:sp>
      <p:grpSp>
        <p:nvGrpSpPr>
          <p:cNvPr id="139" name="Group 5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48C3F50-01D0-4FDF-AE30-8567BD70C405}"/>
              </a:ext>
            </a:extLst>
          </p:cNvPr>
          <p:cNvGrpSpPr/>
          <p:nvPr/>
        </p:nvGrpSpPr>
        <p:grpSpPr>
          <a:xfrm flipV="1">
            <a:off x="1571614" y="3645836"/>
            <a:ext cx="1293731" cy="163504"/>
            <a:chOff x="3557382" y="2856701"/>
            <a:chExt cx="1724974" cy="218005"/>
          </a:xfrm>
        </p:grpSpPr>
        <p:sp>
          <p:nvSpPr>
            <p:cNvPr id="140" name="Freeform 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DDF4925-B353-4731-B1B9-8A4F9DCC5841}"/>
                </a:ext>
              </a:extLst>
            </p:cNvPr>
            <p:cNvSpPr>
              <a:spLocks/>
            </p:cNvSpPr>
            <p:nvPr/>
          </p:nvSpPr>
          <p:spPr bwMode="auto">
            <a:xfrm>
              <a:off x="3557382" y="2856701"/>
              <a:ext cx="1697574"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41" name="Freeform 5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852718D-D4A7-4F79-A2CB-631D4F287FE8}"/>
                </a:ext>
              </a:extLst>
            </p:cNvPr>
            <p:cNvSpPr>
              <a:spLocks/>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sp>
        <p:nvSpPr>
          <p:cNvPr id="142"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4ECA3E4-1F47-42BB-A9FD-72E6E276A16A}"/>
              </a:ext>
            </a:extLst>
          </p:cNvPr>
          <p:cNvSpPr txBox="1">
            <a:spLocks/>
          </p:cNvSpPr>
          <p:nvPr/>
        </p:nvSpPr>
        <p:spPr>
          <a:xfrm>
            <a:off x="5583413" y="2315742"/>
            <a:ext cx="639567" cy="3231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None/>
            </a:pPr>
            <a:r>
              <a:rPr lang="ar-SY" sz="2100" b="1" dirty="0">
                <a:latin typeface="+mn-lt"/>
                <a:cs typeface="+mn-ea"/>
                <a:sym typeface="+mn-lt"/>
              </a:rPr>
              <a:t>5</a:t>
            </a:r>
            <a:r>
              <a:rPr lang="en-US" sz="2100" b="1" dirty="0">
                <a:latin typeface="+mn-lt"/>
                <a:cs typeface="+mn-ea"/>
                <a:sym typeface="+mn-lt"/>
              </a:rPr>
              <a:t>0%</a:t>
            </a:r>
            <a:endParaRPr lang="en-US" sz="1500" dirty="0">
              <a:latin typeface="+mn-lt"/>
              <a:cs typeface="+mn-ea"/>
              <a:sym typeface="+mn-lt"/>
            </a:endParaRPr>
          </a:p>
        </p:txBody>
      </p:sp>
      <p:grpSp>
        <p:nvGrpSpPr>
          <p:cNvPr id="143" name="Group 5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E8AAD6B-0168-4DB2-B66D-5CD66CDA9E35}"/>
              </a:ext>
            </a:extLst>
          </p:cNvPr>
          <p:cNvGrpSpPr/>
          <p:nvPr/>
        </p:nvGrpSpPr>
        <p:grpSpPr>
          <a:xfrm flipH="1">
            <a:off x="5453079" y="1527173"/>
            <a:ext cx="1011257" cy="163504"/>
            <a:chOff x="3934014" y="2856701"/>
            <a:chExt cx="1348342" cy="218005"/>
          </a:xfrm>
        </p:grpSpPr>
        <p:sp>
          <p:nvSpPr>
            <p:cNvPr id="144" name="Freeform 5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9557208-7DAA-4EAA-86C2-025126B2CB96}"/>
                </a:ext>
              </a:extLst>
            </p:cNvPr>
            <p:cNvSpPr>
              <a:spLocks/>
            </p:cNvSpPr>
            <p:nvPr/>
          </p:nvSpPr>
          <p:spPr bwMode="auto">
            <a:xfrm>
              <a:off x="3934014" y="2856701"/>
              <a:ext cx="1320942"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45" name="Freeform 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7BD913B-0B2F-4BCA-826A-D9396E082983}"/>
                </a:ext>
              </a:extLst>
            </p:cNvPr>
            <p:cNvSpPr>
              <a:spLocks/>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grpSp>
        <p:nvGrpSpPr>
          <p:cNvPr id="146" name="Group 5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6DD449F-9A0C-4241-8801-5F08B22BB233}"/>
              </a:ext>
            </a:extLst>
          </p:cNvPr>
          <p:cNvGrpSpPr/>
          <p:nvPr/>
        </p:nvGrpSpPr>
        <p:grpSpPr>
          <a:xfrm flipH="1" flipV="1">
            <a:off x="6292940" y="3645836"/>
            <a:ext cx="1293731" cy="163504"/>
            <a:chOff x="3557382" y="2856701"/>
            <a:chExt cx="1724974" cy="218005"/>
          </a:xfrm>
        </p:grpSpPr>
        <p:sp>
          <p:nvSpPr>
            <p:cNvPr id="147" name="Freeform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4F55FC9-449C-4798-B741-55A4D5DFC212}"/>
                </a:ext>
              </a:extLst>
            </p:cNvPr>
            <p:cNvSpPr>
              <a:spLocks/>
            </p:cNvSpPr>
            <p:nvPr/>
          </p:nvSpPr>
          <p:spPr bwMode="auto">
            <a:xfrm>
              <a:off x="3557382" y="2856701"/>
              <a:ext cx="1697574"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48" name="Freeform 5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47D1894-BE61-40A7-AF7F-62C165A56FC9}"/>
                </a:ext>
              </a:extLst>
            </p:cNvPr>
            <p:cNvSpPr>
              <a:spLocks/>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cxnSp>
        <p:nvCxnSpPr>
          <p:cNvPr id="149" name="Straight Arrow Connector 6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51A64F2-970A-4100-86F5-DE1F1455A277}"/>
              </a:ext>
            </a:extLst>
          </p:cNvPr>
          <p:cNvCxnSpPr/>
          <p:nvPr/>
        </p:nvCxnSpPr>
        <p:spPr>
          <a:xfrm>
            <a:off x="2223387" y="2628581"/>
            <a:ext cx="618281"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6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781471F-B4A7-4D3A-843E-ACB9ED06CA70}"/>
              </a:ext>
            </a:extLst>
          </p:cNvPr>
          <p:cNvCxnSpPr/>
          <p:nvPr/>
        </p:nvCxnSpPr>
        <p:spPr>
          <a:xfrm flipH="1">
            <a:off x="6272934" y="2628581"/>
            <a:ext cx="618281"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6B3C0BB-6181-49DD-9C04-1540197527AA}"/>
              </a:ext>
            </a:extLst>
          </p:cNvPr>
          <p:cNvSpPr txBox="1">
            <a:spLocks/>
          </p:cNvSpPr>
          <p:nvPr/>
        </p:nvSpPr>
        <p:spPr>
          <a:xfrm>
            <a:off x="7036961" y="2350719"/>
            <a:ext cx="1712403" cy="43088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zh-CN" altLang="en-US" sz="1200" b="1" dirty="0">
                <a:solidFill>
                  <a:srgbClr val="17242F"/>
                </a:solidFill>
                <a:latin typeface="+mn-lt"/>
                <a:cs typeface="+mn-ea"/>
                <a:sym typeface="+mn-lt"/>
              </a:rPr>
              <a:t>添加内容</a:t>
            </a:r>
            <a:r>
              <a:rPr lang="en-US" sz="1200" b="1" dirty="0">
                <a:solidFill>
                  <a:srgbClr val="17242F"/>
                </a:solidFill>
                <a:latin typeface="+mn-lt"/>
                <a:cs typeface="+mn-ea"/>
                <a:sym typeface="+mn-lt"/>
              </a:rPr>
              <a:t/>
            </a:r>
            <a:br>
              <a:rPr lang="en-US" sz="1200" b="1" dirty="0">
                <a:solidFill>
                  <a:srgbClr val="17242F"/>
                </a:solidFill>
                <a:latin typeface="+mn-lt"/>
                <a:cs typeface="+mn-ea"/>
                <a:sym typeface="+mn-lt"/>
              </a:rPr>
            </a:br>
            <a:r>
              <a:rPr lang="zh-CN" altLang="en-US" sz="800" dirty="0">
                <a:solidFill>
                  <a:srgbClr val="17242F"/>
                </a:solidFill>
                <a:latin typeface="+mn-lt"/>
                <a:cs typeface="+mn-ea"/>
                <a:sym typeface="+mn-lt"/>
              </a:rPr>
              <a:t>点击添加文字内容点击添加文字内容点击添加文字内容</a:t>
            </a:r>
            <a:endParaRPr lang="en-US" sz="1000" dirty="0">
              <a:solidFill>
                <a:srgbClr val="17242F"/>
              </a:solidFill>
              <a:latin typeface="+mn-lt"/>
              <a:cs typeface="+mn-ea"/>
              <a:sym typeface="+mn-lt"/>
            </a:endParaRPr>
          </a:p>
        </p:txBody>
      </p:sp>
      <p:grpSp>
        <p:nvGrpSpPr>
          <p:cNvPr id="152" name="Group 6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E0EF5F7-BD0E-445E-ADAC-5F42AA5BFC38}"/>
              </a:ext>
            </a:extLst>
          </p:cNvPr>
          <p:cNvGrpSpPr/>
          <p:nvPr/>
        </p:nvGrpSpPr>
        <p:grpSpPr>
          <a:xfrm>
            <a:off x="6507424" y="2298474"/>
            <a:ext cx="383791" cy="256909"/>
            <a:chOff x="666750" y="3544888"/>
            <a:chExt cx="581025" cy="388938"/>
          </a:xfrm>
          <a:gradFill>
            <a:gsLst>
              <a:gs pos="0">
                <a:srgbClr val="324C64"/>
              </a:gs>
              <a:gs pos="100000">
                <a:srgbClr val="283C4F"/>
              </a:gs>
            </a:gsLst>
            <a:lin ang="2700000" scaled="1"/>
          </a:gradFill>
        </p:grpSpPr>
        <p:sp>
          <p:nvSpPr>
            <p:cNvPr id="153" name="Freeform 2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708FE0F-3BD6-4485-8280-429B8C13CA9F}"/>
                </a:ext>
              </a:extLst>
            </p:cNvPr>
            <p:cNvSpPr>
              <a:spLocks/>
            </p:cNvSpPr>
            <p:nvPr/>
          </p:nvSpPr>
          <p:spPr bwMode="auto">
            <a:xfrm>
              <a:off x="755650" y="3598863"/>
              <a:ext cx="403225" cy="214313"/>
            </a:xfrm>
            <a:custGeom>
              <a:avLst/>
              <a:gdLst>
                <a:gd name="T0" fmla="*/ 79 w 2542"/>
                <a:gd name="T1" fmla="*/ 0 h 1347"/>
                <a:gd name="T2" fmla="*/ 2463 w 2542"/>
                <a:gd name="T3" fmla="*/ 0 h 1347"/>
                <a:gd name="T4" fmla="*/ 2484 w 2542"/>
                <a:gd name="T5" fmla="*/ 2 h 1347"/>
                <a:gd name="T6" fmla="*/ 2503 w 2542"/>
                <a:gd name="T7" fmla="*/ 10 h 1347"/>
                <a:gd name="T8" fmla="*/ 2520 w 2542"/>
                <a:gd name="T9" fmla="*/ 22 h 1347"/>
                <a:gd name="T10" fmla="*/ 2532 w 2542"/>
                <a:gd name="T11" fmla="*/ 38 h 1347"/>
                <a:gd name="T12" fmla="*/ 2540 w 2542"/>
                <a:gd name="T13" fmla="*/ 57 h 1347"/>
                <a:gd name="T14" fmla="*/ 2542 w 2542"/>
                <a:gd name="T15" fmla="*/ 78 h 1347"/>
                <a:gd name="T16" fmla="*/ 2542 w 2542"/>
                <a:gd name="T17" fmla="*/ 1268 h 1347"/>
                <a:gd name="T18" fmla="*/ 2540 w 2542"/>
                <a:gd name="T19" fmla="*/ 1289 h 1347"/>
                <a:gd name="T20" fmla="*/ 2532 w 2542"/>
                <a:gd name="T21" fmla="*/ 1308 h 1347"/>
                <a:gd name="T22" fmla="*/ 2520 w 2542"/>
                <a:gd name="T23" fmla="*/ 1323 h 1347"/>
                <a:gd name="T24" fmla="*/ 2503 w 2542"/>
                <a:gd name="T25" fmla="*/ 1337 h 1347"/>
                <a:gd name="T26" fmla="*/ 2484 w 2542"/>
                <a:gd name="T27" fmla="*/ 1344 h 1347"/>
                <a:gd name="T28" fmla="*/ 2463 w 2542"/>
                <a:gd name="T29" fmla="*/ 1347 h 1347"/>
                <a:gd name="T30" fmla="*/ 2442 w 2542"/>
                <a:gd name="T31" fmla="*/ 1344 h 1347"/>
                <a:gd name="T32" fmla="*/ 2424 w 2542"/>
                <a:gd name="T33" fmla="*/ 1337 h 1347"/>
                <a:gd name="T34" fmla="*/ 2408 w 2542"/>
                <a:gd name="T35" fmla="*/ 1323 h 1347"/>
                <a:gd name="T36" fmla="*/ 2396 w 2542"/>
                <a:gd name="T37" fmla="*/ 1308 h 1347"/>
                <a:gd name="T38" fmla="*/ 2388 w 2542"/>
                <a:gd name="T39" fmla="*/ 1289 h 1347"/>
                <a:gd name="T40" fmla="*/ 2385 w 2542"/>
                <a:gd name="T41" fmla="*/ 1268 h 1347"/>
                <a:gd name="T42" fmla="*/ 2385 w 2542"/>
                <a:gd name="T43" fmla="*/ 157 h 1347"/>
                <a:gd name="T44" fmla="*/ 157 w 2542"/>
                <a:gd name="T45" fmla="*/ 157 h 1347"/>
                <a:gd name="T46" fmla="*/ 157 w 2542"/>
                <a:gd name="T47" fmla="*/ 1268 h 1347"/>
                <a:gd name="T48" fmla="*/ 154 w 2542"/>
                <a:gd name="T49" fmla="*/ 1289 h 1347"/>
                <a:gd name="T50" fmla="*/ 146 w 2542"/>
                <a:gd name="T51" fmla="*/ 1308 h 1347"/>
                <a:gd name="T52" fmla="*/ 134 w 2542"/>
                <a:gd name="T53" fmla="*/ 1323 h 1347"/>
                <a:gd name="T54" fmla="*/ 118 w 2542"/>
                <a:gd name="T55" fmla="*/ 1337 h 1347"/>
                <a:gd name="T56" fmla="*/ 100 w 2542"/>
                <a:gd name="T57" fmla="*/ 1344 h 1347"/>
                <a:gd name="T58" fmla="*/ 79 w 2542"/>
                <a:gd name="T59" fmla="*/ 1347 h 1347"/>
                <a:gd name="T60" fmla="*/ 58 w 2542"/>
                <a:gd name="T61" fmla="*/ 1344 h 1347"/>
                <a:gd name="T62" fmla="*/ 39 w 2542"/>
                <a:gd name="T63" fmla="*/ 1337 h 1347"/>
                <a:gd name="T64" fmla="*/ 22 w 2542"/>
                <a:gd name="T65" fmla="*/ 1323 h 1347"/>
                <a:gd name="T66" fmla="*/ 10 w 2542"/>
                <a:gd name="T67" fmla="*/ 1308 h 1347"/>
                <a:gd name="T68" fmla="*/ 2 w 2542"/>
                <a:gd name="T69" fmla="*/ 1289 h 1347"/>
                <a:gd name="T70" fmla="*/ 0 w 2542"/>
                <a:gd name="T71" fmla="*/ 1268 h 1347"/>
                <a:gd name="T72" fmla="*/ 0 w 2542"/>
                <a:gd name="T73" fmla="*/ 78 h 1347"/>
                <a:gd name="T74" fmla="*/ 2 w 2542"/>
                <a:gd name="T75" fmla="*/ 57 h 1347"/>
                <a:gd name="T76" fmla="*/ 10 w 2542"/>
                <a:gd name="T77" fmla="*/ 38 h 1347"/>
                <a:gd name="T78" fmla="*/ 22 w 2542"/>
                <a:gd name="T79" fmla="*/ 22 h 1347"/>
                <a:gd name="T80" fmla="*/ 39 w 2542"/>
                <a:gd name="T81" fmla="*/ 10 h 1347"/>
                <a:gd name="T82" fmla="*/ 58 w 2542"/>
                <a:gd name="T83" fmla="*/ 2 h 1347"/>
                <a:gd name="T84" fmla="*/ 79 w 2542"/>
                <a:gd name="T85"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2" h="1347">
                  <a:moveTo>
                    <a:pt x="79" y="0"/>
                  </a:moveTo>
                  <a:lnTo>
                    <a:pt x="2463" y="0"/>
                  </a:lnTo>
                  <a:lnTo>
                    <a:pt x="2484" y="2"/>
                  </a:lnTo>
                  <a:lnTo>
                    <a:pt x="2503" y="10"/>
                  </a:lnTo>
                  <a:lnTo>
                    <a:pt x="2520" y="22"/>
                  </a:lnTo>
                  <a:lnTo>
                    <a:pt x="2532" y="38"/>
                  </a:lnTo>
                  <a:lnTo>
                    <a:pt x="2540" y="57"/>
                  </a:lnTo>
                  <a:lnTo>
                    <a:pt x="2542" y="78"/>
                  </a:lnTo>
                  <a:lnTo>
                    <a:pt x="2542" y="1268"/>
                  </a:lnTo>
                  <a:lnTo>
                    <a:pt x="2540" y="1289"/>
                  </a:lnTo>
                  <a:lnTo>
                    <a:pt x="2532" y="1308"/>
                  </a:lnTo>
                  <a:lnTo>
                    <a:pt x="2520" y="1323"/>
                  </a:lnTo>
                  <a:lnTo>
                    <a:pt x="2503" y="1337"/>
                  </a:lnTo>
                  <a:lnTo>
                    <a:pt x="2484" y="1344"/>
                  </a:lnTo>
                  <a:lnTo>
                    <a:pt x="2463" y="1347"/>
                  </a:lnTo>
                  <a:lnTo>
                    <a:pt x="2442" y="1344"/>
                  </a:lnTo>
                  <a:lnTo>
                    <a:pt x="2424" y="1337"/>
                  </a:lnTo>
                  <a:lnTo>
                    <a:pt x="2408" y="1323"/>
                  </a:lnTo>
                  <a:lnTo>
                    <a:pt x="2396" y="1308"/>
                  </a:lnTo>
                  <a:lnTo>
                    <a:pt x="2388" y="1289"/>
                  </a:lnTo>
                  <a:lnTo>
                    <a:pt x="2385" y="1268"/>
                  </a:lnTo>
                  <a:lnTo>
                    <a:pt x="2385" y="157"/>
                  </a:lnTo>
                  <a:lnTo>
                    <a:pt x="157" y="157"/>
                  </a:lnTo>
                  <a:lnTo>
                    <a:pt x="157" y="1268"/>
                  </a:lnTo>
                  <a:lnTo>
                    <a:pt x="154" y="1289"/>
                  </a:lnTo>
                  <a:lnTo>
                    <a:pt x="146" y="1308"/>
                  </a:lnTo>
                  <a:lnTo>
                    <a:pt x="134" y="1323"/>
                  </a:lnTo>
                  <a:lnTo>
                    <a:pt x="118" y="1337"/>
                  </a:lnTo>
                  <a:lnTo>
                    <a:pt x="100" y="1344"/>
                  </a:lnTo>
                  <a:lnTo>
                    <a:pt x="79" y="1347"/>
                  </a:lnTo>
                  <a:lnTo>
                    <a:pt x="58" y="1344"/>
                  </a:lnTo>
                  <a:lnTo>
                    <a:pt x="39" y="1337"/>
                  </a:lnTo>
                  <a:lnTo>
                    <a:pt x="22" y="1323"/>
                  </a:lnTo>
                  <a:lnTo>
                    <a:pt x="10" y="1308"/>
                  </a:lnTo>
                  <a:lnTo>
                    <a:pt x="2" y="1289"/>
                  </a:lnTo>
                  <a:lnTo>
                    <a:pt x="0" y="1268"/>
                  </a:lnTo>
                  <a:lnTo>
                    <a:pt x="0" y="78"/>
                  </a:lnTo>
                  <a:lnTo>
                    <a:pt x="2" y="57"/>
                  </a:lnTo>
                  <a:lnTo>
                    <a:pt x="10" y="38"/>
                  </a:lnTo>
                  <a:lnTo>
                    <a:pt x="22" y="22"/>
                  </a:lnTo>
                  <a:lnTo>
                    <a:pt x="39" y="10"/>
                  </a:lnTo>
                  <a:lnTo>
                    <a:pt x="58" y="2"/>
                  </a:lnTo>
                  <a:lnTo>
                    <a:pt x="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54" name="Freeform 25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7B8ED53-DD8A-4C32-89F3-3099A34D95C2}"/>
                </a:ext>
              </a:extLst>
            </p:cNvPr>
            <p:cNvSpPr>
              <a:spLocks noEditPoints="1"/>
            </p:cNvSpPr>
            <p:nvPr/>
          </p:nvSpPr>
          <p:spPr bwMode="auto">
            <a:xfrm>
              <a:off x="666750" y="3544888"/>
              <a:ext cx="581025" cy="388938"/>
            </a:xfrm>
            <a:custGeom>
              <a:avLst/>
              <a:gdLst>
                <a:gd name="T0" fmla="*/ 145 w 3660"/>
                <a:gd name="T1" fmla="*/ 2140 h 2453"/>
                <a:gd name="T2" fmla="*/ 191 w 3660"/>
                <a:gd name="T3" fmla="*/ 2237 h 2453"/>
                <a:gd name="T4" fmla="*/ 277 w 3660"/>
                <a:gd name="T5" fmla="*/ 2298 h 2453"/>
                <a:gd name="T6" fmla="*/ 3311 w 3660"/>
                <a:gd name="T7" fmla="*/ 2311 h 2453"/>
                <a:gd name="T8" fmla="*/ 3415 w 3660"/>
                <a:gd name="T9" fmla="*/ 2282 h 2453"/>
                <a:gd name="T10" fmla="*/ 3490 w 3660"/>
                <a:gd name="T11" fmla="*/ 2208 h 2453"/>
                <a:gd name="T12" fmla="*/ 3518 w 3660"/>
                <a:gd name="T13" fmla="*/ 2102 h 2453"/>
                <a:gd name="T14" fmla="*/ 2264 w 3660"/>
                <a:gd name="T15" fmla="*/ 2071 h 2453"/>
                <a:gd name="T16" fmla="*/ 2189 w 3660"/>
                <a:gd name="T17" fmla="*/ 2163 h 2453"/>
                <a:gd name="T18" fmla="*/ 2081 w 3660"/>
                <a:gd name="T19" fmla="*/ 2210 h 2453"/>
                <a:gd name="T20" fmla="*/ 1579 w 3660"/>
                <a:gd name="T21" fmla="*/ 2210 h 2453"/>
                <a:gd name="T22" fmla="*/ 1471 w 3660"/>
                <a:gd name="T23" fmla="*/ 2163 h 2453"/>
                <a:gd name="T24" fmla="*/ 1396 w 3660"/>
                <a:gd name="T25" fmla="*/ 2071 h 2453"/>
                <a:gd name="T26" fmla="*/ 454 w 3660"/>
                <a:gd name="T27" fmla="*/ 157 h 2453"/>
                <a:gd name="T28" fmla="*/ 397 w 3660"/>
                <a:gd name="T29" fmla="*/ 181 h 2453"/>
                <a:gd name="T30" fmla="*/ 374 w 3660"/>
                <a:gd name="T31" fmla="*/ 237 h 2453"/>
                <a:gd name="T32" fmla="*/ 1460 w 3660"/>
                <a:gd name="T33" fmla="*/ 1895 h 2453"/>
                <a:gd name="T34" fmla="*/ 1503 w 3660"/>
                <a:gd name="T35" fmla="*/ 1927 h 2453"/>
                <a:gd name="T36" fmla="*/ 1516 w 3660"/>
                <a:gd name="T37" fmla="*/ 1988 h 2453"/>
                <a:gd name="T38" fmla="*/ 1554 w 3660"/>
                <a:gd name="T39" fmla="*/ 2048 h 2453"/>
                <a:gd name="T40" fmla="*/ 1621 w 3660"/>
                <a:gd name="T41" fmla="*/ 2072 h 2453"/>
                <a:gd name="T42" fmla="*/ 2086 w 3660"/>
                <a:gd name="T43" fmla="*/ 2061 h 2453"/>
                <a:gd name="T44" fmla="*/ 2136 w 3660"/>
                <a:gd name="T45" fmla="*/ 2011 h 2453"/>
                <a:gd name="T46" fmla="*/ 2149 w 3660"/>
                <a:gd name="T47" fmla="*/ 1944 h 2453"/>
                <a:gd name="T48" fmla="*/ 2186 w 3660"/>
                <a:gd name="T49" fmla="*/ 1900 h 2453"/>
                <a:gd name="T50" fmla="*/ 2220 w 3660"/>
                <a:gd name="T51" fmla="*/ 1893 h 2453"/>
                <a:gd name="T52" fmla="*/ 3284 w 3660"/>
                <a:gd name="T53" fmla="*/ 216 h 2453"/>
                <a:gd name="T54" fmla="*/ 3246 w 3660"/>
                <a:gd name="T55" fmla="*/ 168 h 2453"/>
                <a:gd name="T56" fmla="*/ 454 w 3660"/>
                <a:gd name="T57" fmla="*/ 157 h 2453"/>
                <a:gd name="T58" fmla="*/ 3244 w 3660"/>
                <a:gd name="T59" fmla="*/ 3 h 2453"/>
                <a:gd name="T60" fmla="*/ 3346 w 3660"/>
                <a:gd name="T61" fmla="*/ 45 h 2453"/>
                <a:gd name="T62" fmla="*/ 3417 w 3660"/>
                <a:gd name="T63" fmla="*/ 128 h 2453"/>
                <a:gd name="T64" fmla="*/ 3444 w 3660"/>
                <a:gd name="T65" fmla="*/ 237 h 2453"/>
                <a:gd name="T66" fmla="*/ 3608 w 3660"/>
                <a:gd name="T67" fmla="*/ 1895 h 2453"/>
                <a:gd name="T68" fmla="*/ 3650 w 3660"/>
                <a:gd name="T69" fmla="*/ 1928 h 2453"/>
                <a:gd name="T70" fmla="*/ 3660 w 3660"/>
                <a:gd name="T71" fmla="*/ 2102 h 2453"/>
                <a:gd name="T72" fmla="*/ 3632 w 3660"/>
                <a:gd name="T73" fmla="*/ 2239 h 2453"/>
                <a:gd name="T74" fmla="*/ 3558 w 3660"/>
                <a:gd name="T75" fmla="*/ 2350 h 2453"/>
                <a:gd name="T76" fmla="*/ 3446 w 3660"/>
                <a:gd name="T77" fmla="*/ 2425 h 2453"/>
                <a:gd name="T78" fmla="*/ 3311 w 3660"/>
                <a:gd name="T79" fmla="*/ 2453 h 2453"/>
                <a:gd name="T80" fmla="*/ 257 w 3660"/>
                <a:gd name="T81" fmla="*/ 2440 h 2453"/>
                <a:gd name="T82" fmla="*/ 136 w 3660"/>
                <a:gd name="T83" fmla="*/ 2380 h 2453"/>
                <a:gd name="T84" fmla="*/ 48 w 3660"/>
                <a:gd name="T85" fmla="*/ 2279 h 2453"/>
                <a:gd name="T86" fmla="*/ 3 w 3660"/>
                <a:gd name="T87" fmla="*/ 2150 h 2453"/>
                <a:gd name="T88" fmla="*/ 2 w 3660"/>
                <a:gd name="T89" fmla="*/ 1945 h 2453"/>
                <a:gd name="T90" fmla="*/ 35 w 3660"/>
                <a:gd name="T91" fmla="*/ 1903 h 2453"/>
                <a:gd name="T92" fmla="*/ 216 w 3660"/>
                <a:gd name="T93" fmla="*/ 1893 h 2453"/>
                <a:gd name="T94" fmla="*/ 228 w 3660"/>
                <a:gd name="T95" fmla="*/ 163 h 2453"/>
                <a:gd name="T96" fmla="*/ 286 w 3660"/>
                <a:gd name="T97" fmla="*/ 70 h 2453"/>
                <a:gd name="T98" fmla="*/ 379 w 3660"/>
                <a:gd name="T99" fmla="*/ 12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60" h="2453">
                  <a:moveTo>
                    <a:pt x="142" y="2035"/>
                  </a:moveTo>
                  <a:lnTo>
                    <a:pt x="142" y="2102"/>
                  </a:lnTo>
                  <a:lnTo>
                    <a:pt x="145" y="2140"/>
                  </a:lnTo>
                  <a:lnTo>
                    <a:pt x="155" y="2176"/>
                  </a:lnTo>
                  <a:lnTo>
                    <a:pt x="170" y="2208"/>
                  </a:lnTo>
                  <a:lnTo>
                    <a:pt x="191" y="2237"/>
                  </a:lnTo>
                  <a:lnTo>
                    <a:pt x="216" y="2262"/>
                  </a:lnTo>
                  <a:lnTo>
                    <a:pt x="245" y="2282"/>
                  </a:lnTo>
                  <a:lnTo>
                    <a:pt x="277" y="2298"/>
                  </a:lnTo>
                  <a:lnTo>
                    <a:pt x="313" y="2308"/>
                  </a:lnTo>
                  <a:lnTo>
                    <a:pt x="349" y="2311"/>
                  </a:lnTo>
                  <a:lnTo>
                    <a:pt x="3311" y="2311"/>
                  </a:lnTo>
                  <a:lnTo>
                    <a:pt x="3347" y="2308"/>
                  </a:lnTo>
                  <a:lnTo>
                    <a:pt x="3383" y="2298"/>
                  </a:lnTo>
                  <a:lnTo>
                    <a:pt x="3415" y="2282"/>
                  </a:lnTo>
                  <a:lnTo>
                    <a:pt x="3444" y="2262"/>
                  </a:lnTo>
                  <a:lnTo>
                    <a:pt x="3469" y="2237"/>
                  </a:lnTo>
                  <a:lnTo>
                    <a:pt x="3490" y="2208"/>
                  </a:lnTo>
                  <a:lnTo>
                    <a:pt x="3505" y="2176"/>
                  </a:lnTo>
                  <a:lnTo>
                    <a:pt x="3515" y="2140"/>
                  </a:lnTo>
                  <a:lnTo>
                    <a:pt x="3518" y="2102"/>
                  </a:lnTo>
                  <a:lnTo>
                    <a:pt x="3518" y="2035"/>
                  </a:lnTo>
                  <a:lnTo>
                    <a:pt x="2279" y="2035"/>
                  </a:lnTo>
                  <a:lnTo>
                    <a:pt x="2264" y="2071"/>
                  </a:lnTo>
                  <a:lnTo>
                    <a:pt x="2244" y="2106"/>
                  </a:lnTo>
                  <a:lnTo>
                    <a:pt x="2219" y="2137"/>
                  </a:lnTo>
                  <a:lnTo>
                    <a:pt x="2189" y="2163"/>
                  </a:lnTo>
                  <a:lnTo>
                    <a:pt x="2156" y="2184"/>
                  </a:lnTo>
                  <a:lnTo>
                    <a:pt x="2119" y="2200"/>
                  </a:lnTo>
                  <a:lnTo>
                    <a:pt x="2081" y="2210"/>
                  </a:lnTo>
                  <a:lnTo>
                    <a:pt x="2039" y="2213"/>
                  </a:lnTo>
                  <a:lnTo>
                    <a:pt x="1621" y="2213"/>
                  </a:lnTo>
                  <a:lnTo>
                    <a:pt x="1579" y="2210"/>
                  </a:lnTo>
                  <a:lnTo>
                    <a:pt x="1541" y="2200"/>
                  </a:lnTo>
                  <a:lnTo>
                    <a:pt x="1504" y="2184"/>
                  </a:lnTo>
                  <a:lnTo>
                    <a:pt x="1471" y="2163"/>
                  </a:lnTo>
                  <a:lnTo>
                    <a:pt x="1441" y="2137"/>
                  </a:lnTo>
                  <a:lnTo>
                    <a:pt x="1416" y="2106"/>
                  </a:lnTo>
                  <a:lnTo>
                    <a:pt x="1396" y="2071"/>
                  </a:lnTo>
                  <a:lnTo>
                    <a:pt x="1381" y="2035"/>
                  </a:lnTo>
                  <a:lnTo>
                    <a:pt x="142" y="2035"/>
                  </a:lnTo>
                  <a:close/>
                  <a:moveTo>
                    <a:pt x="454" y="157"/>
                  </a:moveTo>
                  <a:lnTo>
                    <a:pt x="433" y="159"/>
                  </a:lnTo>
                  <a:lnTo>
                    <a:pt x="414" y="168"/>
                  </a:lnTo>
                  <a:lnTo>
                    <a:pt x="397" y="181"/>
                  </a:lnTo>
                  <a:lnTo>
                    <a:pt x="385" y="197"/>
                  </a:lnTo>
                  <a:lnTo>
                    <a:pt x="376" y="216"/>
                  </a:lnTo>
                  <a:lnTo>
                    <a:pt x="374" y="237"/>
                  </a:lnTo>
                  <a:lnTo>
                    <a:pt x="374" y="1893"/>
                  </a:lnTo>
                  <a:lnTo>
                    <a:pt x="1441" y="1893"/>
                  </a:lnTo>
                  <a:lnTo>
                    <a:pt x="1460" y="1895"/>
                  </a:lnTo>
                  <a:lnTo>
                    <a:pt x="1477" y="1902"/>
                  </a:lnTo>
                  <a:lnTo>
                    <a:pt x="1492" y="1913"/>
                  </a:lnTo>
                  <a:lnTo>
                    <a:pt x="1503" y="1927"/>
                  </a:lnTo>
                  <a:lnTo>
                    <a:pt x="1511" y="1945"/>
                  </a:lnTo>
                  <a:lnTo>
                    <a:pt x="1513" y="1964"/>
                  </a:lnTo>
                  <a:lnTo>
                    <a:pt x="1516" y="1988"/>
                  </a:lnTo>
                  <a:lnTo>
                    <a:pt x="1524" y="2011"/>
                  </a:lnTo>
                  <a:lnTo>
                    <a:pt x="1537" y="2031"/>
                  </a:lnTo>
                  <a:lnTo>
                    <a:pt x="1554" y="2048"/>
                  </a:lnTo>
                  <a:lnTo>
                    <a:pt x="1574" y="2061"/>
                  </a:lnTo>
                  <a:lnTo>
                    <a:pt x="1597" y="2069"/>
                  </a:lnTo>
                  <a:lnTo>
                    <a:pt x="1621" y="2072"/>
                  </a:lnTo>
                  <a:lnTo>
                    <a:pt x="2039" y="2072"/>
                  </a:lnTo>
                  <a:lnTo>
                    <a:pt x="2063" y="2069"/>
                  </a:lnTo>
                  <a:lnTo>
                    <a:pt x="2086" y="2061"/>
                  </a:lnTo>
                  <a:lnTo>
                    <a:pt x="2106" y="2048"/>
                  </a:lnTo>
                  <a:lnTo>
                    <a:pt x="2123" y="2031"/>
                  </a:lnTo>
                  <a:lnTo>
                    <a:pt x="2136" y="2011"/>
                  </a:lnTo>
                  <a:lnTo>
                    <a:pt x="2144" y="1988"/>
                  </a:lnTo>
                  <a:lnTo>
                    <a:pt x="2147" y="1964"/>
                  </a:lnTo>
                  <a:lnTo>
                    <a:pt x="2149" y="1944"/>
                  </a:lnTo>
                  <a:lnTo>
                    <a:pt x="2157" y="1926"/>
                  </a:lnTo>
                  <a:lnTo>
                    <a:pt x="2170" y="1912"/>
                  </a:lnTo>
                  <a:lnTo>
                    <a:pt x="2186" y="1900"/>
                  </a:lnTo>
                  <a:lnTo>
                    <a:pt x="2205" y="1894"/>
                  </a:lnTo>
                  <a:lnTo>
                    <a:pt x="2213" y="1893"/>
                  </a:lnTo>
                  <a:lnTo>
                    <a:pt x="2220" y="1893"/>
                  </a:lnTo>
                  <a:lnTo>
                    <a:pt x="3286" y="1893"/>
                  </a:lnTo>
                  <a:lnTo>
                    <a:pt x="3286" y="237"/>
                  </a:lnTo>
                  <a:lnTo>
                    <a:pt x="3284" y="216"/>
                  </a:lnTo>
                  <a:lnTo>
                    <a:pt x="3275" y="197"/>
                  </a:lnTo>
                  <a:lnTo>
                    <a:pt x="3263" y="181"/>
                  </a:lnTo>
                  <a:lnTo>
                    <a:pt x="3246" y="168"/>
                  </a:lnTo>
                  <a:lnTo>
                    <a:pt x="3227" y="159"/>
                  </a:lnTo>
                  <a:lnTo>
                    <a:pt x="3206" y="157"/>
                  </a:lnTo>
                  <a:lnTo>
                    <a:pt x="454" y="157"/>
                  </a:lnTo>
                  <a:close/>
                  <a:moveTo>
                    <a:pt x="454" y="0"/>
                  </a:moveTo>
                  <a:lnTo>
                    <a:pt x="3206" y="0"/>
                  </a:lnTo>
                  <a:lnTo>
                    <a:pt x="3244" y="3"/>
                  </a:lnTo>
                  <a:lnTo>
                    <a:pt x="3281" y="12"/>
                  </a:lnTo>
                  <a:lnTo>
                    <a:pt x="3315" y="26"/>
                  </a:lnTo>
                  <a:lnTo>
                    <a:pt x="3346" y="45"/>
                  </a:lnTo>
                  <a:lnTo>
                    <a:pt x="3374" y="70"/>
                  </a:lnTo>
                  <a:lnTo>
                    <a:pt x="3398" y="97"/>
                  </a:lnTo>
                  <a:lnTo>
                    <a:pt x="3417" y="128"/>
                  </a:lnTo>
                  <a:lnTo>
                    <a:pt x="3432" y="163"/>
                  </a:lnTo>
                  <a:lnTo>
                    <a:pt x="3440" y="199"/>
                  </a:lnTo>
                  <a:lnTo>
                    <a:pt x="3444" y="237"/>
                  </a:lnTo>
                  <a:lnTo>
                    <a:pt x="3444" y="1893"/>
                  </a:lnTo>
                  <a:lnTo>
                    <a:pt x="3589" y="1893"/>
                  </a:lnTo>
                  <a:lnTo>
                    <a:pt x="3608" y="1895"/>
                  </a:lnTo>
                  <a:lnTo>
                    <a:pt x="3625" y="1903"/>
                  </a:lnTo>
                  <a:lnTo>
                    <a:pt x="3639" y="1914"/>
                  </a:lnTo>
                  <a:lnTo>
                    <a:pt x="3650" y="1928"/>
                  </a:lnTo>
                  <a:lnTo>
                    <a:pt x="3658" y="1945"/>
                  </a:lnTo>
                  <a:lnTo>
                    <a:pt x="3660" y="1964"/>
                  </a:lnTo>
                  <a:lnTo>
                    <a:pt x="3660" y="2102"/>
                  </a:lnTo>
                  <a:lnTo>
                    <a:pt x="3657" y="2150"/>
                  </a:lnTo>
                  <a:lnTo>
                    <a:pt x="3648" y="2196"/>
                  </a:lnTo>
                  <a:lnTo>
                    <a:pt x="3632" y="2239"/>
                  </a:lnTo>
                  <a:lnTo>
                    <a:pt x="3612" y="2279"/>
                  </a:lnTo>
                  <a:lnTo>
                    <a:pt x="3587" y="2317"/>
                  </a:lnTo>
                  <a:lnTo>
                    <a:pt x="3558" y="2350"/>
                  </a:lnTo>
                  <a:lnTo>
                    <a:pt x="3524" y="2380"/>
                  </a:lnTo>
                  <a:lnTo>
                    <a:pt x="3487" y="2404"/>
                  </a:lnTo>
                  <a:lnTo>
                    <a:pt x="3446" y="2425"/>
                  </a:lnTo>
                  <a:lnTo>
                    <a:pt x="3403" y="2440"/>
                  </a:lnTo>
                  <a:lnTo>
                    <a:pt x="3357" y="2450"/>
                  </a:lnTo>
                  <a:lnTo>
                    <a:pt x="3311" y="2453"/>
                  </a:lnTo>
                  <a:lnTo>
                    <a:pt x="349" y="2453"/>
                  </a:lnTo>
                  <a:lnTo>
                    <a:pt x="303" y="2450"/>
                  </a:lnTo>
                  <a:lnTo>
                    <a:pt x="257" y="2440"/>
                  </a:lnTo>
                  <a:lnTo>
                    <a:pt x="214" y="2425"/>
                  </a:lnTo>
                  <a:lnTo>
                    <a:pt x="173" y="2404"/>
                  </a:lnTo>
                  <a:lnTo>
                    <a:pt x="136" y="2380"/>
                  </a:lnTo>
                  <a:lnTo>
                    <a:pt x="102" y="2350"/>
                  </a:lnTo>
                  <a:lnTo>
                    <a:pt x="73" y="2317"/>
                  </a:lnTo>
                  <a:lnTo>
                    <a:pt x="48" y="2279"/>
                  </a:lnTo>
                  <a:lnTo>
                    <a:pt x="28" y="2239"/>
                  </a:lnTo>
                  <a:lnTo>
                    <a:pt x="12" y="2196"/>
                  </a:lnTo>
                  <a:lnTo>
                    <a:pt x="3" y="2150"/>
                  </a:lnTo>
                  <a:lnTo>
                    <a:pt x="0" y="2102"/>
                  </a:lnTo>
                  <a:lnTo>
                    <a:pt x="0" y="1964"/>
                  </a:lnTo>
                  <a:lnTo>
                    <a:pt x="2" y="1945"/>
                  </a:lnTo>
                  <a:lnTo>
                    <a:pt x="10" y="1928"/>
                  </a:lnTo>
                  <a:lnTo>
                    <a:pt x="21" y="1914"/>
                  </a:lnTo>
                  <a:lnTo>
                    <a:pt x="35" y="1903"/>
                  </a:lnTo>
                  <a:lnTo>
                    <a:pt x="52" y="1895"/>
                  </a:lnTo>
                  <a:lnTo>
                    <a:pt x="71" y="1893"/>
                  </a:lnTo>
                  <a:lnTo>
                    <a:pt x="216" y="1893"/>
                  </a:lnTo>
                  <a:lnTo>
                    <a:pt x="216" y="237"/>
                  </a:lnTo>
                  <a:lnTo>
                    <a:pt x="220" y="199"/>
                  </a:lnTo>
                  <a:lnTo>
                    <a:pt x="228" y="163"/>
                  </a:lnTo>
                  <a:lnTo>
                    <a:pt x="243" y="128"/>
                  </a:lnTo>
                  <a:lnTo>
                    <a:pt x="262" y="97"/>
                  </a:lnTo>
                  <a:lnTo>
                    <a:pt x="286" y="70"/>
                  </a:lnTo>
                  <a:lnTo>
                    <a:pt x="314" y="45"/>
                  </a:lnTo>
                  <a:lnTo>
                    <a:pt x="345" y="26"/>
                  </a:lnTo>
                  <a:lnTo>
                    <a:pt x="379" y="12"/>
                  </a:lnTo>
                  <a:lnTo>
                    <a:pt x="416" y="3"/>
                  </a:lnTo>
                  <a:lnTo>
                    <a:pt x="4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55" name="Freeform 2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C87BD06-6908-4F91-8686-26A96D4B1523}"/>
                </a:ext>
              </a:extLst>
            </p:cNvPr>
            <p:cNvSpPr>
              <a:spLocks/>
            </p:cNvSpPr>
            <p:nvPr/>
          </p:nvSpPr>
          <p:spPr bwMode="auto">
            <a:xfrm>
              <a:off x="876300" y="3667125"/>
              <a:ext cx="103188" cy="104775"/>
            </a:xfrm>
            <a:custGeom>
              <a:avLst/>
              <a:gdLst>
                <a:gd name="T0" fmla="*/ 575 w 654"/>
                <a:gd name="T1" fmla="*/ 0 h 653"/>
                <a:gd name="T2" fmla="*/ 595 w 654"/>
                <a:gd name="T3" fmla="*/ 3 h 653"/>
                <a:gd name="T4" fmla="*/ 614 w 654"/>
                <a:gd name="T5" fmla="*/ 10 h 653"/>
                <a:gd name="T6" fmla="*/ 630 w 654"/>
                <a:gd name="T7" fmla="*/ 23 h 653"/>
                <a:gd name="T8" fmla="*/ 644 w 654"/>
                <a:gd name="T9" fmla="*/ 40 h 653"/>
                <a:gd name="T10" fmla="*/ 652 w 654"/>
                <a:gd name="T11" fmla="*/ 59 h 653"/>
                <a:gd name="T12" fmla="*/ 654 w 654"/>
                <a:gd name="T13" fmla="*/ 79 h 653"/>
                <a:gd name="T14" fmla="*/ 652 w 654"/>
                <a:gd name="T15" fmla="*/ 99 h 653"/>
                <a:gd name="T16" fmla="*/ 644 w 654"/>
                <a:gd name="T17" fmla="*/ 118 h 653"/>
                <a:gd name="T18" fmla="*/ 630 w 654"/>
                <a:gd name="T19" fmla="*/ 135 h 653"/>
                <a:gd name="T20" fmla="*/ 136 w 654"/>
                <a:gd name="T21" fmla="*/ 630 h 653"/>
                <a:gd name="T22" fmla="*/ 118 w 654"/>
                <a:gd name="T23" fmla="*/ 643 h 653"/>
                <a:gd name="T24" fmla="*/ 99 w 654"/>
                <a:gd name="T25" fmla="*/ 651 h 653"/>
                <a:gd name="T26" fmla="*/ 79 w 654"/>
                <a:gd name="T27" fmla="*/ 653 h 653"/>
                <a:gd name="T28" fmla="*/ 59 w 654"/>
                <a:gd name="T29" fmla="*/ 651 h 653"/>
                <a:gd name="T30" fmla="*/ 40 w 654"/>
                <a:gd name="T31" fmla="*/ 643 h 653"/>
                <a:gd name="T32" fmla="*/ 24 w 654"/>
                <a:gd name="T33" fmla="*/ 630 h 653"/>
                <a:gd name="T34" fmla="*/ 12 w 654"/>
                <a:gd name="T35" fmla="*/ 613 h 653"/>
                <a:gd name="T36" fmla="*/ 4 w 654"/>
                <a:gd name="T37" fmla="*/ 594 h 653"/>
                <a:gd name="T38" fmla="*/ 0 w 654"/>
                <a:gd name="T39" fmla="*/ 574 h 653"/>
                <a:gd name="T40" fmla="*/ 4 w 654"/>
                <a:gd name="T41" fmla="*/ 554 h 653"/>
                <a:gd name="T42" fmla="*/ 12 w 654"/>
                <a:gd name="T43" fmla="*/ 535 h 653"/>
                <a:gd name="T44" fmla="*/ 24 w 654"/>
                <a:gd name="T45" fmla="*/ 519 h 653"/>
                <a:gd name="T46" fmla="*/ 520 w 654"/>
                <a:gd name="T47" fmla="*/ 23 h 653"/>
                <a:gd name="T48" fmla="*/ 536 w 654"/>
                <a:gd name="T49" fmla="*/ 10 h 653"/>
                <a:gd name="T50" fmla="*/ 555 w 654"/>
                <a:gd name="T51" fmla="*/ 3 h 653"/>
                <a:gd name="T52" fmla="*/ 575 w 654"/>
                <a:gd name="T53"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4" h="653">
                  <a:moveTo>
                    <a:pt x="575" y="0"/>
                  </a:moveTo>
                  <a:lnTo>
                    <a:pt x="595" y="3"/>
                  </a:lnTo>
                  <a:lnTo>
                    <a:pt x="614" y="10"/>
                  </a:lnTo>
                  <a:lnTo>
                    <a:pt x="630" y="23"/>
                  </a:lnTo>
                  <a:lnTo>
                    <a:pt x="644" y="40"/>
                  </a:lnTo>
                  <a:lnTo>
                    <a:pt x="652" y="59"/>
                  </a:lnTo>
                  <a:lnTo>
                    <a:pt x="654" y="79"/>
                  </a:lnTo>
                  <a:lnTo>
                    <a:pt x="652" y="99"/>
                  </a:lnTo>
                  <a:lnTo>
                    <a:pt x="644" y="118"/>
                  </a:lnTo>
                  <a:lnTo>
                    <a:pt x="630" y="135"/>
                  </a:lnTo>
                  <a:lnTo>
                    <a:pt x="136" y="630"/>
                  </a:lnTo>
                  <a:lnTo>
                    <a:pt x="118" y="643"/>
                  </a:lnTo>
                  <a:lnTo>
                    <a:pt x="99" y="651"/>
                  </a:lnTo>
                  <a:lnTo>
                    <a:pt x="79" y="653"/>
                  </a:lnTo>
                  <a:lnTo>
                    <a:pt x="59" y="651"/>
                  </a:lnTo>
                  <a:lnTo>
                    <a:pt x="40" y="643"/>
                  </a:lnTo>
                  <a:lnTo>
                    <a:pt x="24" y="630"/>
                  </a:lnTo>
                  <a:lnTo>
                    <a:pt x="12" y="613"/>
                  </a:lnTo>
                  <a:lnTo>
                    <a:pt x="4" y="594"/>
                  </a:lnTo>
                  <a:lnTo>
                    <a:pt x="0" y="574"/>
                  </a:lnTo>
                  <a:lnTo>
                    <a:pt x="4" y="554"/>
                  </a:lnTo>
                  <a:lnTo>
                    <a:pt x="12" y="535"/>
                  </a:lnTo>
                  <a:lnTo>
                    <a:pt x="24" y="519"/>
                  </a:lnTo>
                  <a:lnTo>
                    <a:pt x="520" y="23"/>
                  </a:lnTo>
                  <a:lnTo>
                    <a:pt x="536" y="10"/>
                  </a:lnTo>
                  <a:lnTo>
                    <a:pt x="555" y="3"/>
                  </a:lnTo>
                  <a:lnTo>
                    <a:pt x="5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56" name="Freeform 25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2C1F8F9-AEE6-43A0-B6EE-EF201708B3CE}"/>
                </a:ext>
              </a:extLst>
            </p:cNvPr>
            <p:cNvSpPr>
              <a:spLocks/>
            </p:cNvSpPr>
            <p:nvPr/>
          </p:nvSpPr>
          <p:spPr bwMode="auto">
            <a:xfrm>
              <a:off x="969963" y="3713163"/>
              <a:ext cx="55563" cy="57150"/>
            </a:xfrm>
            <a:custGeom>
              <a:avLst/>
              <a:gdLst>
                <a:gd name="T0" fmla="*/ 276 w 355"/>
                <a:gd name="T1" fmla="*/ 0 h 355"/>
                <a:gd name="T2" fmla="*/ 296 w 355"/>
                <a:gd name="T3" fmla="*/ 3 h 355"/>
                <a:gd name="T4" fmla="*/ 315 w 355"/>
                <a:gd name="T5" fmla="*/ 11 h 355"/>
                <a:gd name="T6" fmla="*/ 331 w 355"/>
                <a:gd name="T7" fmla="*/ 23 h 355"/>
                <a:gd name="T8" fmla="*/ 345 w 355"/>
                <a:gd name="T9" fmla="*/ 40 h 355"/>
                <a:gd name="T10" fmla="*/ 351 w 355"/>
                <a:gd name="T11" fmla="*/ 59 h 355"/>
                <a:gd name="T12" fmla="*/ 355 w 355"/>
                <a:gd name="T13" fmla="*/ 79 h 355"/>
                <a:gd name="T14" fmla="*/ 351 w 355"/>
                <a:gd name="T15" fmla="*/ 99 h 355"/>
                <a:gd name="T16" fmla="*/ 345 w 355"/>
                <a:gd name="T17" fmla="*/ 118 h 355"/>
                <a:gd name="T18" fmla="*/ 331 w 355"/>
                <a:gd name="T19" fmla="*/ 135 h 355"/>
                <a:gd name="T20" fmla="*/ 134 w 355"/>
                <a:gd name="T21" fmla="*/ 333 h 355"/>
                <a:gd name="T22" fmla="*/ 117 w 355"/>
                <a:gd name="T23" fmla="*/ 345 h 355"/>
                <a:gd name="T24" fmla="*/ 98 w 355"/>
                <a:gd name="T25" fmla="*/ 353 h 355"/>
                <a:gd name="T26" fmla="*/ 78 w 355"/>
                <a:gd name="T27" fmla="*/ 355 h 355"/>
                <a:gd name="T28" fmla="*/ 59 w 355"/>
                <a:gd name="T29" fmla="*/ 353 h 355"/>
                <a:gd name="T30" fmla="*/ 40 w 355"/>
                <a:gd name="T31" fmla="*/ 345 h 355"/>
                <a:gd name="T32" fmla="*/ 23 w 355"/>
                <a:gd name="T33" fmla="*/ 333 h 355"/>
                <a:gd name="T34" fmla="*/ 10 w 355"/>
                <a:gd name="T35" fmla="*/ 315 h 355"/>
                <a:gd name="T36" fmla="*/ 2 w 355"/>
                <a:gd name="T37" fmla="*/ 296 h 355"/>
                <a:gd name="T38" fmla="*/ 0 w 355"/>
                <a:gd name="T39" fmla="*/ 276 h 355"/>
                <a:gd name="T40" fmla="*/ 2 w 355"/>
                <a:gd name="T41" fmla="*/ 256 h 355"/>
                <a:gd name="T42" fmla="*/ 10 w 355"/>
                <a:gd name="T43" fmla="*/ 237 h 355"/>
                <a:gd name="T44" fmla="*/ 23 w 355"/>
                <a:gd name="T45" fmla="*/ 221 h 355"/>
                <a:gd name="T46" fmla="*/ 220 w 355"/>
                <a:gd name="T47" fmla="*/ 23 h 355"/>
                <a:gd name="T48" fmla="*/ 237 w 355"/>
                <a:gd name="T49" fmla="*/ 11 h 355"/>
                <a:gd name="T50" fmla="*/ 256 w 355"/>
                <a:gd name="T51" fmla="*/ 3 h 355"/>
                <a:gd name="T52" fmla="*/ 276 w 355"/>
                <a:gd name="T5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5" h="355">
                  <a:moveTo>
                    <a:pt x="276" y="0"/>
                  </a:moveTo>
                  <a:lnTo>
                    <a:pt x="296" y="3"/>
                  </a:lnTo>
                  <a:lnTo>
                    <a:pt x="315" y="11"/>
                  </a:lnTo>
                  <a:lnTo>
                    <a:pt x="331" y="23"/>
                  </a:lnTo>
                  <a:lnTo>
                    <a:pt x="345" y="40"/>
                  </a:lnTo>
                  <a:lnTo>
                    <a:pt x="351" y="59"/>
                  </a:lnTo>
                  <a:lnTo>
                    <a:pt x="355" y="79"/>
                  </a:lnTo>
                  <a:lnTo>
                    <a:pt x="351" y="99"/>
                  </a:lnTo>
                  <a:lnTo>
                    <a:pt x="345" y="118"/>
                  </a:lnTo>
                  <a:lnTo>
                    <a:pt x="331" y="135"/>
                  </a:lnTo>
                  <a:lnTo>
                    <a:pt x="134" y="333"/>
                  </a:lnTo>
                  <a:lnTo>
                    <a:pt x="117" y="345"/>
                  </a:lnTo>
                  <a:lnTo>
                    <a:pt x="98" y="353"/>
                  </a:lnTo>
                  <a:lnTo>
                    <a:pt x="78" y="355"/>
                  </a:lnTo>
                  <a:lnTo>
                    <a:pt x="59" y="353"/>
                  </a:lnTo>
                  <a:lnTo>
                    <a:pt x="40" y="345"/>
                  </a:lnTo>
                  <a:lnTo>
                    <a:pt x="23" y="333"/>
                  </a:lnTo>
                  <a:lnTo>
                    <a:pt x="10" y="315"/>
                  </a:lnTo>
                  <a:lnTo>
                    <a:pt x="2" y="296"/>
                  </a:lnTo>
                  <a:lnTo>
                    <a:pt x="0" y="276"/>
                  </a:lnTo>
                  <a:lnTo>
                    <a:pt x="2" y="256"/>
                  </a:lnTo>
                  <a:lnTo>
                    <a:pt x="10" y="237"/>
                  </a:lnTo>
                  <a:lnTo>
                    <a:pt x="23" y="221"/>
                  </a:lnTo>
                  <a:lnTo>
                    <a:pt x="220" y="23"/>
                  </a:lnTo>
                  <a:lnTo>
                    <a:pt x="237" y="11"/>
                  </a:lnTo>
                  <a:lnTo>
                    <a:pt x="256" y="3"/>
                  </a:lnTo>
                  <a:lnTo>
                    <a:pt x="2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grpSp>
        <p:nvGrpSpPr>
          <p:cNvPr id="5" name="组合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24ECEBB-5CBD-4574-9123-62D911E800E9}"/>
              </a:ext>
            </a:extLst>
          </p:cNvPr>
          <p:cNvGrpSpPr/>
          <p:nvPr/>
        </p:nvGrpSpPr>
        <p:grpSpPr>
          <a:xfrm>
            <a:off x="3585228" y="2129381"/>
            <a:ext cx="1973548" cy="1973549"/>
            <a:chOff x="3585228" y="2424351"/>
            <a:chExt cx="1973548" cy="1973549"/>
          </a:xfrm>
        </p:grpSpPr>
        <p:sp>
          <p:nvSpPr>
            <p:cNvPr id="113" name="Oval 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48945A1-C58C-4433-8533-643F4F565C74}"/>
                </a:ext>
              </a:extLst>
            </p:cNvPr>
            <p:cNvSpPr/>
            <p:nvPr/>
          </p:nvSpPr>
          <p:spPr>
            <a:xfrm>
              <a:off x="3585228" y="2424351"/>
              <a:ext cx="1973548" cy="1973549"/>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cs typeface="+mn-ea"/>
                <a:sym typeface="+mn-lt"/>
              </a:endParaRPr>
            </a:p>
          </p:txBody>
        </p:sp>
        <p:sp>
          <p:nvSpPr>
            <p:cNvPr id="114" name="Oval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15A31B3-039F-4410-AE27-6D07A6DBF16B}"/>
                </a:ext>
              </a:extLst>
            </p:cNvPr>
            <p:cNvSpPr/>
            <p:nvPr/>
          </p:nvSpPr>
          <p:spPr>
            <a:xfrm>
              <a:off x="3727092" y="2566215"/>
              <a:ext cx="1689820" cy="1689821"/>
            </a:xfrm>
            <a:prstGeom prst="ellipse">
              <a:avLst/>
            </a:prstGeom>
            <a:solidFill>
              <a:srgbClr val="F8F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cs typeface="+mn-ea"/>
                <a:sym typeface="+mn-lt"/>
              </a:endParaRPr>
            </a:p>
          </p:txBody>
        </p:sp>
        <p:sp>
          <p:nvSpPr>
            <p:cNvPr id="157" name="Freeform 26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7241B7E-01D7-4260-8DFC-0716EEEEF62D}"/>
                </a:ext>
              </a:extLst>
            </p:cNvPr>
            <p:cNvSpPr>
              <a:spLocks noEditPoints="1"/>
            </p:cNvSpPr>
            <p:nvPr/>
          </p:nvSpPr>
          <p:spPr bwMode="auto">
            <a:xfrm>
              <a:off x="4271552" y="2824578"/>
              <a:ext cx="600899" cy="600897"/>
            </a:xfrm>
            <a:custGeom>
              <a:avLst/>
              <a:gdLst>
                <a:gd name="T0" fmla="*/ 1036 w 3366"/>
                <a:gd name="T1" fmla="*/ 2650 h 3366"/>
                <a:gd name="T2" fmla="*/ 938 w 3366"/>
                <a:gd name="T3" fmla="*/ 187 h 3366"/>
                <a:gd name="T4" fmla="*/ 759 w 3366"/>
                <a:gd name="T5" fmla="*/ 343 h 3366"/>
                <a:gd name="T6" fmla="*/ 549 w 3366"/>
                <a:gd name="T7" fmla="*/ 514 h 3366"/>
                <a:gd name="T8" fmla="*/ 310 w 3366"/>
                <a:gd name="T9" fmla="*/ 679 h 3366"/>
                <a:gd name="T10" fmla="*/ 168 w 3366"/>
                <a:gd name="T11" fmla="*/ 932 h 3366"/>
                <a:gd name="T12" fmla="*/ 154 w 3366"/>
                <a:gd name="T13" fmla="*/ 1233 h 3366"/>
                <a:gd name="T14" fmla="*/ 273 w 3366"/>
                <a:gd name="T15" fmla="*/ 1500 h 3366"/>
                <a:gd name="T16" fmla="*/ 495 w 3366"/>
                <a:gd name="T17" fmla="*/ 1686 h 3366"/>
                <a:gd name="T18" fmla="*/ 785 w 3366"/>
                <a:gd name="T19" fmla="*/ 1755 h 3366"/>
                <a:gd name="T20" fmla="*/ 2973 w 3366"/>
                <a:gd name="T21" fmla="*/ 1712 h 3366"/>
                <a:gd name="T22" fmla="*/ 3150 w 3366"/>
                <a:gd name="T23" fmla="*/ 1553 h 3366"/>
                <a:gd name="T24" fmla="*/ 3217 w 3366"/>
                <a:gd name="T25" fmla="*/ 1318 h 3366"/>
                <a:gd name="T26" fmla="*/ 3150 w 3366"/>
                <a:gd name="T27" fmla="*/ 1083 h 3366"/>
                <a:gd name="T28" fmla="*/ 2973 w 3366"/>
                <a:gd name="T29" fmla="*/ 925 h 3366"/>
                <a:gd name="T30" fmla="*/ 2751 w 3366"/>
                <a:gd name="T31" fmla="*/ 882 h 3366"/>
                <a:gd name="T32" fmla="*/ 2614 w 3366"/>
                <a:gd name="T33" fmla="*/ 910 h 3366"/>
                <a:gd name="T34" fmla="*/ 2540 w 3366"/>
                <a:gd name="T35" fmla="*/ 937 h 3366"/>
                <a:gd name="T36" fmla="*/ 2547 w 3366"/>
                <a:gd name="T37" fmla="*/ 898 h 3366"/>
                <a:gd name="T38" fmla="*/ 2559 w 3366"/>
                <a:gd name="T39" fmla="*/ 767 h 3366"/>
                <a:gd name="T40" fmla="*/ 2486 w 3366"/>
                <a:gd name="T41" fmla="*/ 481 h 3366"/>
                <a:gd name="T42" fmla="*/ 2293 w 3366"/>
                <a:gd name="T43" fmla="*/ 268 h 3366"/>
                <a:gd name="T44" fmla="*/ 2020 w 3366"/>
                <a:gd name="T45" fmla="*/ 168 h 3366"/>
                <a:gd name="T46" fmla="*/ 1787 w 3366"/>
                <a:gd name="T47" fmla="*/ 191 h 3366"/>
                <a:gd name="T48" fmla="*/ 1627 w 3366"/>
                <a:gd name="T49" fmla="*/ 266 h 3366"/>
                <a:gd name="T50" fmla="*/ 1537 w 3366"/>
                <a:gd name="T51" fmla="*/ 336 h 3366"/>
                <a:gd name="T52" fmla="*/ 1515 w 3366"/>
                <a:gd name="T53" fmla="*/ 343 h 3366"/>
                <a:gd name="T54" fmla="*/ 1447 w 3366"/>
                <a:gd name="T55" fmla="*/ 274 h 3366"/>
                <a:gd name="T56" fmla="*/ 1314 w 3366"/>
                <a:gd name="T57" fmla="*/ 187 h 3366"/>
                <a:gd name="T58" fmla="*/ 1129 w 3366"/>
                <a:gd name="T59" fmla="*/ 144 h 3366"/>
                <a:gd name="T60" fmla="*/ 1346 w 3366"/>
                <a:gd name="T61" fmla="*/ 40 h 3366"/>
                <a:gd name="T62" fmla="*/ 1583 w 3366"/>
                <a:gd name="T63" fmla="*/ 116 h 3366"/>
                <a:gd name="T64" fmla="*/ 1891 w 3366"/>
                <a:gd name="T65" fmla="*/ 18 h 3366"/>
                <a:gd name="T66" fmla="*/ 2212 w 3366"/>
                <a:gd name="T67" fmla="*/ 60 h 3366"/>
                <a:gd name="T68" fmla="*/ 2477 w 3366"/>
                <a:gd name="T69" fmla="*/ 227 h 3366"/>
                <a:gd name="T70" fmla="*/ 2651 w 3366"/>
                <a:gd name="T71" fmla="*/ 489 h 3366"/>
                <a:gd name="T72" fmla="*/ 2730 w 3366"/>
                <a:gd name="T73" fmla="*/ 741 h 3366"/>
                <a:gd name="T74" fmla="*/ 2960 w 3366"/>
                <a:gd name="T75" fmla="*/ 764 h 3366"/>
                <a:gd name="T76" fmla="*/ 3197 w 3366"/>
                <a:gd name="T77" fmla="*/ 908 h 3366"/>
                <a:gd name="T78" fmla="*/ 3341 w 3366"/>
                <a:gd name="T79" fmla="*/ 1145 h 3366"/>
                <a:gd name="T80" fmla="*/ 3354 w 3366"/>
                <a:gd name="T81" fmla="*/ 1435 h 3366"/>
                <a:gd name="T82" fmla="*/ 3231 w 3366"/>
                <a:gd name="T83" fmla="*/ 1688 h 3366"/>
                <a:gd name="T84" fmla="*/ 3007 w 3366"/>
                <a:gd name="T85" fmla="*/ 1852 h 3366"/>
                <a:gd name="T86" fmla="*/ 1751 w 3366"/>
                <a:gd name="T87" fmla="*/ 1898 h 3366"/>
                <a:gd name="T88" fmla="*/ 3287 w 3366"/>
                <a:gd name="T89" fmla="*/ 3008 h 3366"/>
                <a:gd name="T90" fmla="*/ 71 w 3366"/>
                <a:gd name="T91" fmla="*/ 3008 h 3366"/>
                <a:gd name="T92" fmla="*/ 1608 w 3366"/>
                <a:gd name="T93" fmla="*/ 1898 h 3366"/>
                <a:gd name="T94" fmla="*/ 511 w 3366"/>
                <a:gd name="T95" fmla="*/ 1849 h 3366"/>
                <a:gd name="T96" fmla="*/ 230 w 3366"/>
                <a:gd name="T97" fmla="*/ 1668 h 3366"/>
                <a:gd name="T98" fmla="*/ 49 w 3366"/>
                <a:gd name="T99" fmla="*/ 1386 h 3366"/>
                <a:gd name="T100" fmla="*/ 3 w 3366"/>
                <a:gd name="T101" fmla="*/ 1042 h 3366"/>
                <a:gd name="T102" fmla="*/ 98 w 3366"/>
                <a:gd name="T103" fmla="*/ 729 h 3366"/>
                <a:gd name="T104" fmla="*/ 306 w 3366"/>
                <a:gd name="T105" fmla="*/ 486 h 3366"/>
                <a:gd name="T106" fmla="*/ 601 w 3366"/>
                <a:gd name="T107" fmla="*/ 344 h 3366"/>
                <a:gd name="T108" fmla="*/ 772 w 3366"/>
                <a:gd name="T109" fmla="*/ 126 h 3366"/>
                <a:gd name="T110" fmla="*/ 1023 w 3366"/>
                <a:gd name="T111" fmla="*/ 1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66" h="3366">
                  <a:moveTo>
                    <a:pt x="1036" y="2650"/>
                  </a:moveTo>
                  <a:lnTo>
                    <a:pt x="1036" y="3222"/>
                  </a:lnTo>
                  <a:lnTo>
                    <a:pt x="2323" y="3222"/>
                  </a:lnTo>
                  <a:lnTo>
                    <a:pt x="2323" y="2650"/>
                  </a:lnTo>
                  <a:lnTo>
                    <a:pt x="1036" y="2650"/>
                  </a:lnTo>
                  <a:close/>
                  <a:moveTo>
                    <a:pt x="1129" y="144"/>
                  </a:moveTo>
                  <a:lnTo>
                    <a:pt x="1078" y="146"/>
                  </a:lnTo>
                  <a:lnTo>
                    <a:pt x="1030" y="155"/>
                  </a:lnTo>
                  <a:lnTo>
                    <a:pt x="983" y="168"/>
                  </a:lnTo>
                  <a:lnTo>
                    <a:pt x="938" y="187"/>
                  </a:lnTo>
                  <a:lnTo>
                    <a:pt x="897" y="209"/>
                  </a:lnTo>
                  <a:lnTo>
                    <a:pt x="857" y="237"/>
                  </a:lnTo>
                  <a:lnTo>
                    <a:pt x="821" y="268"/>
                  </a:lnTo>
                  <a:lnTo>
                    <a:pt x="787" y="303"/>
                  </a:lnTo>
                  <a:lnTo>
                    <a:pt x="759" y="343"/>
                  </a:lnTo>
                  <a:lnTo>
                    <a:pt x="734" y="385"/>
                  </a:lnTo>
                  <a:lnTo>
                    <a:pt x="714" y="430"/>
                  </a:lnTo>
                  <a:lnTo>
                    <a:pt x="664" y="480"/>
                  </a:lnTo>
                  <a:lnTo>
                    <a:pt x="606" y="495"/>
                  </a:lnTo>
                  <a:lnTo>
                    <a:pt x="549" y="514"/>
                  </a:lnTo>
                  <a:lnTo>
                    <a:pt x="495" y="538"/>
                  </a:lnTo>
                  <a:lnTo>
                    <a:pt x="444" y="567"/>
                  </a:lnTo>
                  <a:lnTo>
                    <a:pt x="396" y="601"/>
                  </a:lnTo>
                  <a:lnTo>
                    <a:pt x="351" y="638"/>
                  </a:lnTo>
                  <a:lnTo>
                    <a:pt x="310" y="679"/>
                  </a:lnTo>
                  <a:lnTo>
                    <a:pt x="273" y="724"/>
                  </a:lnTo>
                  <a:lnTo>
                    <a:pt x="240" y="772"/>
                  </a:lnTo>
                  <a:lnTo>
                    <a:pt x="211" y="823"/>
                  </a:lnTo>
                  <a:lnTo>
                    <a:pt x="188" y="876"/>
                  </a:lnTo>
                  <a:lnTo>
                    <a:pt x="168" y="932"/>
                  </a:lnTo>
                  <a:lnTo>
                    <a:pt x="154" y="989"/>
                  </a:lnTo>
                  <a:lnTo>
                    <a:pt x="146" y="1050"/>
                  </a:lnTo>
                  <a:lnTo>
                    <a:pt x="143" y="1110"/>
                  </a:lnTo>
                  <a:lnTo>
                    <a:pt x="146" y="1172"/>
                  </a:lnTo>
                  <a:lnTo>
                    <a:pt x="154" y="1233"/>
                  </a:lnTo>
                  <a:lnTo>
                    <a:pt x="168" y="1291"/>
                  </a:lnTo>
                  <a:lnTo>
                    <a:pt x="188" y="1348"/>
                  </a:lnTo>
                  <a:lnTo>
                    <a:pt x="211" y="1401"/>
                  </a:lnTo>
                  <a:lnTo>
                    <a:pt x="241" y="1452"/>
                  </a:lnTo>
                  <a:lnTo>
                    <a:pt x="273" y="1500"/>
                  </a:lnTo>
                  <a:lnTo>
                    <a:pt x="310" y="1545"/>
                  </a:lnTo>
                  <a:lnTo>
                    <a:pt x="351" y="1587"/>
                  </a:lnTo>
                  <a:lnTo>
                    <a:pt x="396" y="1624"/>
                  </a:lnTo>
                  <a:lnTo>
                    <a:pt x="444" y="1658"/>
                  </a:lnTo>
                  <a:lnTo>
                    <a:pt x="495" y="1686"/>
                  </a:lnTo>
                  <a:lnTo>
                    <a:pt x="549" y="1710"/>
                  </a:lnTo>
                  <a:lnTo>
                    <a:pt x="605" y="1729"/>
                  </a:lnTo>
                  <a:lnTo>
                    <a:pt x="663" y="1743"/>
                  </a:lnTo>
                  <a:lnTo>
                    <a:pt x="723" y="1752"/>
                  </a:lnTo>
                  <a:lnTo>
                    <a:pt x="785" y="1755"/>
                  </a:lnTo>
                  <a:lnTo>
                    <a:pt x="2781" y="1755"/>
                  </a:lnTo>
                  <a:lnTo>
                    <a:pt x="2832" y="1752"/>
                  </a:lnTo>
                  <a:lnTo>
                    <a:pt x="2882" y="1744"/>
                  </a:lnTo>
                  <a:lnTo>
                    <a:pt x="2928" y="1730"/>
                  </a:lnTo>
                  <a:lnTo>
                    <a:pt x="2973" y="1712"/>
                  </a:lnTo>
                  <a:lnTo>
                    <a:pt x="3015" y="1688"/>
                  </a:lnTo>
                  <a:lnTo>
                    <a:pt x="3055" y="1660"/>
                  </a:lnTo>
                  <a:lnTo>
                    <a:pt x="3090" y="1628"/>
                  </a:lnTo>
                  <a:lnTo>
                    <a:pt x="3122" y="1592"/>
                  </a:lnTo>
                  <a:lnTo>
                    <a:pt x="3150" y="1553"/>
                  </a:lnTo>
                  <a:lnTo>
                    <a:pt x="3173" y="1512"/>
                  </a:lnTo>
                  <a:lnTo>
                    <a:pt x="3192" y="1467"/>
                  </a:lnTo>
                  <a:lnTo>
                    <a:pt x="3206" y="1419"/>
                  </a:lnTo>
                  <a:lnTo>
                    <a:pt x="3214" y="1370"/>
                  </a:lnTo>
                  <a:lnTo>
                    <a:pt x="3217" y="1318"/>
                  </a:lnTo>
                  <a:lnTo>
                    <a:pt x="3214" y="1267"/>
                  </a:lnTo>
                  <a:lnTo>
                    <a:pt x="3206" y="1217"/>
                  </a:lnTo>
                  <a:lnTo>
                    <a:pt x="3192" y="1170"/>
                  </a:lnTo>
                  <a:lnTo>
                    <a:pt x="3173" y="1125"/>
                  </a:lnTo>
                  <a:lnTo>
                    <a:pt x="3150" y="1083"/>
                  </a:lnTo>
                  <a:lnTo>
                    <a:pt x="3122" y="1043"/>
                  </a:lnTo>
                  <a:lnTo>
                    <a:pt x="3090" y="1009"/>
                  </a:lnTo>
                  <a:lnTo>
                    <a:pt x="3055" y="976"/>
                  </a:lnTo>
                  <a:lnTo>
                    <a:pt x="3015" y="949"/>
                  </a:lnTo>
                  <a:lnTo>
                    <a:pt x="2973" y="925"/>
                  </a:lnTo>
                  <a:lnTo>
                    <a:pt x="2928" y="907"/>
                  </a:lnTo>
                  <a:lnTo>
                    <a:pt x="2882" y="893"/>
                  </a:lnTo>
                  <a:lnTo>
                    <a:pt x="2832" y="884"/>
                  </a:lnTo>
                  <a:lnTo>
                    <a:pt x="2781" y="881"/>
                  </a:lnTo>
                  <a:lnTo>
                    <a:pt x="2751" y="882"/>
                  </a:lnTo>
                  <a:lnTo>
                    <a:pt x="2721" y="885"/>
                  </a:lnTo>
                  <a:lnTo>
                    <a:pt x="2692" y="890"/>
                  </a:lnTo>
                  <a:lnTo>
                    <a:pt x="2664" y="897"/>
                  </a:lnTo>
                  <a:lnTo>
                    <a:pt x="2638" y="903"/>
                  </a:lnTo>
                  <a:lnTo>
                    <a:pt x="2614" y="910"/>
                  </a:lnTo>
                  <a:lnTo>
                    <a:pt x="2593" y="917"/>
                  </a:lnTo>
                  <a:lnTo>
                    <a:pt x="2573" y="923"/>
                  </a:lnTo>
                  <a:lnTo>
                    <a:pt x="2558" y="929"/>
                  </a:lnTo>
                  <a:lnTo>
                    <a:pt x="2547" y="934"/>
                  </a:lnTo>
                  <a:lnTo>
                    <a:pt x="2540" y="937"/>
                  </a:lnTo>
                  <a:lnTo>
                    <a:pt x="2538" y="938"/>
                  </a:lnTo>
                  <a:lnTo>
                    <a:pt x="2539" y="935"/>
                  </a:lnTo>
                  <a:lnTo>
                    <a:pt x="2540" y="927"/>
                  </a:lnTo>
                  <a:lnTo>
                    <a:pt x="2543" y="915"/>
                  </a:lnTo>
                  <a:lnTo>
                    <a:pt x="2547" y="898"/>
                  </a:lnTo>
                  <a:lnTo>
                    <a:pt x="2550" y="876"/>
                  </a:lnTo>
                  <a:lnTo>
                    <a:pt x="2553" y="853"/>
                  </a:lnTo>
                  <a:lnTo>
                    <a:pt x="2556" y="826"/>
                  </a:lnTo>
                  <a:lnTo>
                    <a:pt x="2558" y="797"/>
                  </a:lnTo>
                  <a:lnTo>
                    <a:pt x="2559" y="767"/>
                  </a:lnTo>
                  <a:lnTo>
                    <a:pt x="2556" y="706"/>
                  </a:lnTo>
                  <a:lnTo>
                    <a:pt x="2547" y="646"/>
                  </a:lnTo>
                  <a:lnTo>
                    <a:pt x="2532" y="589"/>
                  </a:lnTo>
                  <a:lnTo>
                    <a:pt x="2511" y="533"/>
                  </a:lnTo>
                  <a:lnTo>
                    <a:pt x="2486" y="481"/>
                  </a:lnTo>
                  <a:lnTo>
                    <a:pt x="2455" y="431"/>
                  </a:lnTo>
                  <a:lnTo>
                    <a:pt x="2420" y="385"/>
                  </a:lnTo>
                  <a:lnTo>
                    <a:pt x="2382" y="342"/>
                  </a:lnTo>
                  <a:lnTo>
                    <a:pt x="2339" y="303"/>
                  </a:lnTo>
                  <a:lnTo>
                    <a:pt x="2293" y="268"/>
                  </a:lnTo>
                  <a:lnTo>
                    <a:pt x="2244" y="238"/>
                  </a:lnTo>
                  <a:lnTo>
                    <a:pt x="2191" y="212"/>
                  </a:lnTo>
                  <a:lnTo>
                    <a:pt x="2136" y="192"/>
                  </a:lnTo>
                  <a:lnTo>
                    <a:pt x="2079" y="177"/>
                  </a:lnTo>
                  <a:lnTo>
                    <a:pt x="2020" y="168"/>
                  </a:lnTo>
                  <a:lnTo>
                    <a:pt x="1958" y="165"/>
                  </a:lnTo>
                  <a:lnTo>
                    <a:pt x="1913" y="166"/>
                  </a:lnTo>
                  <a:lnTo>
                    <a:pt x="1869" y="172"/>
                  </a:lnTo>
                  <a:lnTo>
                    <a:pt x="1827" y="181"/>
                  </a:lnTo>
                  <a:lnTo>
                    <a:pt x="1787" y="191"/>
                  </a:lnTo>
                  <a:lnTo>
                    <a:pt x="1750" y="204"/>
                  </a:lnTo>
                  <a:lnTo>
                    <a:pt x="1716" y="218"/>
                  </a:lnTo>
                  <a:lnTo>
                    <a:pt x="1683" y="234"/>
                  </a:lnTo>
                  <a:lnTo>
                    <a:pt x="1653" y="250"/>
                  </a:lnTo>
                  <a:lnTo>
                    <a:pt x="1627" y="266"/>
                  </a:lnTo>
                  <a:lnTo>
                    <a:pt x="1602" y="283"/>
                  </a:lnTo>
                  <a:lnTo>
                    <a:pt x="1582" y="298"/>
                  </a:lnTo>
                  <a:lnTo>
                    <a:pt x="1564" y="312"/>
                  </a:lnTo>
                  <a:lnTo>
                    <a:pt x="1548" y="325"/>
                  </a:lnTo>
                  <a:lnTo>
                    <a:pt x="1537" y="336"/>
                  </a:lnTo>
                  <a:lnTo>
                    <a:pt x="1529" y="344"/>
                  </a:lnTo>
                  <a:lnTo>
                    <a:pt x="1523" y="349"/>
                  </a:lnTo>
                  <a:lnTo>
                    <a:pt x="1522" y="351"/>
                  </a:lnTo>
                  <a:lnTo>
                    <a:pt x="1520" y="349"/>
                  </a:lnTo>
                  <a:lnTo>
                    <a:pt x="1515" y="343"/>
                  </a:lnTo>
                  <a:lnTo>
                    <a:pt x="1508" y="334"/>
                  </a:lnTo>
                  <a:lnTo>
                    <a:pt x="1496" y="322"/>
                  </a:lnTo>
                  <a:lnTo>
                    <a:pt x="1483" y="308"/>
                  </a:lnTo>
                  <a:lnTo>
                    <a:pt x="1466" y="292"/>
                  </a:lnTo>
                  <a:lnTo>
                    <a:pt x="1447" y="274"/>
                  </a:lnTo>
                  <a:lnTo>
                    <a:pt x="1425" y="256"/>
                  </a:lnTo>
                  <a:lnTo>
                    <a:pt x="1401" y="238"/>
                  </a:lnTo>
                  <a:lnTo>
                    <a:pt x="1374" y="220"/>
                  </a:lnTo>
                  <a:lnTo>
                    <a:pt x="1345" y="203"/>
                  </a:lnTo>
                  <a:lnTo>
                    <a:pt x="1314" y="187"/>
                  </a:lnTo>
                  <a:lnTo>
                    <a:pt x="1281" y="172"/>
                  </a:lnTo>
                  <a:lnTo>
                    <a:pt x="1245" y="161"/>
                  </a:lnTo>
                  <a:lnTo>
                    <a:pt x="1209" y="152"/>
                  </a:lnTo>
                  <a:lnTo>
                    <a:pt x="1169" y="146"/>
                  </a:lnTo>
                  <a:lnTo>
                    <a:pt x="1129" y="144"/>
                  </a:lnTo>
                  <a:close/>
                  <a:moveTo>
                    <a:pt x="1136" y="0"/>
                  </a:moveTo>
                  <a:lnTo>
                    <a:pt x="1189" y="3"/>
                  </a:lnTo>
                  <a:lnTo>
                    <a:pt x="1242" y="10"/>
                  </a:lnTo>
                  <a:lnTo>
                    <a:pt x="1295" y="23"/>
                  </a:lnTo>
                  <a:lnTo>
                    <a:pt x="1346" y="40"/>
                  </a:lnTo>
                  <a:lnTo>
                    <a:pt x="1395" y="62"/>
                  </a:lnTo>
                  <a:lnTo>
                    <a:pt x="1442" y="88"/>
                  </a:lnTo>
                  <a:lnTo>
                    <a:pt x="1487" y="117"/>
                  </a:lnTo>
                  <a:lnTo>
                    <a:pt x="1529" y="151"/>
                  </a:lnTo>
                  <a:lnTo>
                    <a:pt x="1583" y="116"/>
                  </a:lnTo>
                  <a:lnTo>
                    <a:pt x="1640" y="87"/>
                  </a:lnTo>
                  <a:lnTo>
                    <a:pt x="1699" y="61"/>
                  </a:lnTo>
                  <a:lnTo>
                    <a:pt x="1762" y="42"/>
                  </a:lnTo>
                  <a:lnTo>
                    <a:pt x="1825" y="28"/>
                  </a:lnTo>
                  <a:lnTo>
                    <a:pt x="1891" y="18"/>
                  </a:lnTo>
                  <a:lnTo>
                    <a:pt x="1957" y="15"/>
                  </a:lnTo>
                  <a:lnTo>
                    <a:pt x="2024" y="18"/>
                  </a:lnTo>
                  <a:lnTo>
                    <a:pt x="2089" y="27"/>
                  </a:lnTo>
                  <a:lnTo>
                    <a:pt x="2151" y="41"/>
                  </a:lnTo>
                  <a:lnTo>
                    <a:pt x="2212" y="60"/>
                  </a:lnTo>
                  <a:lnTo>
                    <a:pt x="2271" y="85"/>
                  </a:lnTo>
                  <a:lnTo>
                    <a:pt x="2327" y="114"/>
                  </a:lnTo>
                  <a:lnTo>
                    <a:pt x="2380" y="148"/>
                  </a:lnTo>
                  <a:lnTo>
                    <a:pt x="2431" y="186"/>
                  </a:lnTo>
                  <a:lnTo>
                    <a:pt x="2477" y="227"/>
                  </a:lnTo>
                  <a:lnTo>
                    <a:pt x="2520" y="273"/>
                  </a:lnTo>
                  <a:lnTo>
                    <a:pt x="2559" y="322"/>
                  </a:lnTo>
                  <a:lnTo>
                    <a:pt x="2594" y="374"/>
                  </a:lnTo>
                  <a:lnTo>
                    <a:pt x="2624" y="430"/>
                  </a:lnTo>
                  <a:lnTo>
                    <a:pt x="2651" y="489"/>
                  </a:lnTo>
                  <a:lnTo>
                    <a:pt x="2671" y="550"/>
                  </a:lnTo>
                  <a:lnTo>
                    <a:pt x="2687" y="613"/>
                  </a:lnTo>
                  <a:lnTo>
                    <a:pt x="2697" y="678"/>
                  </a:lnTo>
                  <a:lnTo>
                    <a:pt x="2701" y="746"/>
                  </a:lnTo>
                  <a:lnTo>
                    <a:pt x="2730" y="741"/>
                  </a:lnTo>
                  <a:lnTo>
                    <a:pt x="2758" y="738"/>
                  </a:lnTo>
                  <a:lnTo>
                    <a:pt x="2787" y="738"/>
                  </a:lnTo>
                  <a:lnTo>
                    <a:pt x="2847" y="742"/>
                  </a:lnTo>
                  <a:lnTo>
                    <a:pt x="2904" y="750"/>
                  </a:lnTo>
                  <a:lnTo>
                    <a:pt x="2960" y="764"/>
                  </a:lnTo>
                  <a:lnTo>
                    <a:pt x="3013" y="783"/>
                  </a:lnTo>
                  <a:lnTo>
                    <a:pt x="3064" y="808"/>
                  </a:lnTo>
                  <a:lnTo>
                    <a:pt x="3111" y="837"/>
                  </a:lnTo>
                  <a:lnTo>
                    <a:pt x="3156" y="870"/>
                  </a:lnTo>
                  <a:lnTo>
                    <a:pt x="3197" y="908"/>
                  </a:lnTo>
                  <a:lnTo>
                    <a:pt x="3234" y="949"/>
                  </a:lnTo>
                  <a:lnTo>
                    <a:pt x="3267" y="993"/>
                  </a:lnTo>
                  <a:lnTo>
                    <a:pt x="3297" y="1041"/>
                  </a:lnTo>
                  <a:lnTo>
                    <a:pt x="3321" y="1091"/>
                  </a:lnTo>
                  <a:lnTo>
                    <a:pt x="3341" y="1145"/>
                  </a:lnTo>
                  <a:lnTo>
                    <a:pt x="3355" y="1201"/>
                  </a:lnTo>
                  <a:lnTo>
                    <a:pt x="3363" y="1259"/>
                  </a:lnTo>
                  <a:lnTo>
                    <a:pt x="3366" y="1318"/>
                  </a:lnTo>
                  <a:lnTo>
                    <a:pt x="3363" y="1378"/>
                  </a:lnTo>
                  <a:lnTo>
                    <a:pt x="3354" y="1435"/>
                  </a:lnTo>
                  <a:lnTo>
                    <a:pt x="3339" y="1491"/>
                  </a:lnTo>
                  <a:lnTo>
                    <a:pt x="3320" y="1544"/>
                  </a:lnTo>
                  <a:lnTo>
                    <a:pt x="3295" y="1595"/>
                  </a:lnTo>
                  <a:lnTo>
                    <a:pt x="3265" y="1643"/>
                  </a:lnTo>
                  <a:lnTo>
                    <a:pt x="3231" y="1688"/>
                  </a:lnTo>
                  <a:lnTo>
                    <a:pt x="3194" y="1729"/>
                  </a:lnTo>
                  <a:lnTo>
                    <a:pt x="3152" y="1767"/>
                  </a:lnTo>
                  <a:lnTo>
                    <a:pt x="3107" y="1799"/>
                  </a:lnTo>
                  <a:lnTo>
                    <a:pt x="3058" y="1829"/>
                  </a:lnTo>
                  <a:lnTo>
                    <a:pt x="3007" y="1852"/>
                  </a:lnTo>
                  <a:lnTo>
                    <a:pt x="2954" y="1872"/>
                  </a:lnTo>
                  <a:lnTo>
                    <a:pt x="2898" y="1886"/>
                  </a:lnTo>
                  <a:lnTo>
                    <a:pt x="2840" y="1895"/>
                  </a:lnTo>
                  <a:lnTo>
                    <a:pt x="2781" y="1898"/>
                  </a:lnTo>
                  <a:lnTo>
                    <a:pt x="1751" y="1898"/>
                  </a:lnTo>
                  <a:lnTo>
                    <a:pt x="1751" y="2507"/>
                  </a:lnTo>
                  <a:lnTo>
                    <a:pt x="2465" y="2507"/>
                  </a:lnTo>
                  <a:lnTo>
                    <a:pt x="2465" y="2864"/>
                  </a:lnTo>
                  <a:lnTo>
                    <a:pt x="3287" y="2864"/>
                  </a:lnTo>
                  <a:lnTo>
                    <a:pt x="3287" y="3008"/>
                  </a:lnTo>
                  <a:lnTo>
                    <a:pt x="2465" y="3008"/>
                  </a:lnTo>
                  <a:lnTo>
                    <a:pt x="2465" y="3366"/>
                  </a:lnTo>
                  <a:lnTo>
                    <a:pt x="894" y="3366"/>
                  </a:lnTo>
                  <a:lnTo>
                    <a:pt x="894" y="3008"/>
                  </a:lnTo>
                  <a:lnTo>
                    <a:pt x="71" y="3008"/>
                  </a:lnTo>
                  <a:lnTo>
                    <a:pt x="71" y="2864"/>
                  </a:lnTo>
                  <a:lnTo>
                    <a:pt x="894" y="2864"/>
                  </a:lnTo>
                  <a:lnTo>
                    <a:pt x="894" y="2507"/>
                  </a:lnTo>
                  <a:lnTo>
                    <a:pt x="1608" y="2507"/>
                  </a:lnTo>
                  <a:lnTo>
                    <a:pt x="1608" y="1898"/>
                  </a:lnTo>
                  <a:lnTo>
                    <a:pt x="785" y="1898"/>
                  </a:lnTo>
                  <a:lnTo>
                    <a:pt x="714" y="1895"/>
                  </a:lnTo>
                  <a:lnTo>
                    <a:pt x="645" y="1885"/>
                  </a:lnTo>
                  <a:lnTo>
                    <a:pt x="576" y="1870"/>
                  </a:lnTo>
                  <a:lnTo>
                    <a:pt x="511" y="1849"/>
                  </a:lnTo>
                  <a:lnTo>
                    <a:pt x="449" y="1823"/>
                  </a:lnTo>
                  <a:lnTo>
                    <a:pt x="389" y="1791"/>
                  </a:lnTo>
                  <a:lnTo>
                    <a:pt x="332" y="1754"/>
                  </a:lnTo>
                  <a:lnTo>
                    <a:pt x="278" y="1714"/>
                  </a:lnTo>
                  <a:lnTo>
                    <a:pt x="230" y="1668"/>
                  </a:lnTo>
                  <a:lnTo>
                    <a:pt x="185" y="1619"/>
                  </a:lnTo>
                  <a:lnTo>
                    <a:pt x="144" y="1566"/>
                  </a:lnTo>
                  <a:lnTo>
                    <a:pt x="107" y="1509"/>
                  </a:lnTo>
                  <a:lnTo>
                    <a:pt x="75" y="1448"/>
                  </a:lnTo>
                  <a:lnTo>
                    <a:pt x="49" y="1386"/>
                  </a:lnTo>
                  <a:lnTo>
                    <a:pt x="28" y="1320"/>
                  </a:lnTo>
                  <a:lnTo>
                    <a:pt x="12" y="1253"/>
                  </a:lnTo>
                  <a:lnTo>
                    <a:pt x="3" y="1182"/>
                  </a:lnTo>
                  <a:lnTo>
                    <a:pt x="0" y="1110"/>
                  </a:lnTo>
                  <a:lnTo>
                    <a:pt x="3" y="1042"/>
                  </a:lnTo>
                  <a:lnTo>
                    <a:pt x="11" y="976"/>
                  </a:lnTo>
                  <a:lnTo>
                    <a:pt x="26" y="911"/>
                  </a:lnTo>
                  <a:lnTo>
                    <a:pt x="45" y="849"/>
                  </a:lnTo>
                  <a:lnTo>
                    <a:pt x="68" y="787"/>
                  </a:lnTo>
                  <a:lnTo>
                    <a:pt x="98" y="729"/>
                  </a:lnTo>
                  <a:lnTo>
                    <a:pt x="131" y="674"/>
                  </a:lnTo>
                  <a:lnTo>
                    <a:pt x="169" y="622"/>
                  </a:lnTo>
                  <a:lnTo>
                    <a:pt x="211" y="573"/>
                  </a:lnTo>
                  <a:lnTo>
                    <a:pt x="256" y="527"/>
                  </a:lnTo>
                  <a:lnTo>
                    <a:pt x="306" y="486"/>
                  </a:lnTo>
                  <a:lnTo>
                    <a:pt x="359" y="449"/>
                  </a:lnTo>
                  <a:lnTo>
                    <a:pt x="415" y="415"/>
                  </a:lnTo>
                  <a:lnTo>
                    <a:pt x="474" y="387"/>
                  </a:lnTo>
                  <a:lnTo>
                    <a:pt x="536" y="362"/>
                  </a:lnTo>
                  <a:lnTo>
                    <a:pt x="601" y="344"/>
                  </a:lnTo>
                  <a:lnTo>
                    <a:pt x="626" y="293"/>
                  </a:lnTo>
                  <a:lnTo>
                    <a:pt x="657" y="246"/>
                  </a:lnTo>
                  <a:lnTo>
                    <a:pt x="692" y="202"/>
                  </a:lnTo>
                  <a:lnTo>
                    <a:pt x="729" y="162"/>
                  </a:lnTo>
                  <a:lnTo>
                    <a:pt x="772" y="126"/>
                  </a:lnTo>
                  <a:lnTo>
                    <a:pt x="817" y="94"/>
                  </a:lnTo>
                  <a:lnTo>
                    <a:pt x="866" y="66"/>
                  </a:lnTo>
                  <a:lnTo>
                    <a:pt x="916" y="43"/>
                  </a:lnTo>
                  <a:lnTo>
                    <a:pt x="969" y="24"/>
                  </a:lnTo>
                  <a:lnTo>
                    <a:pt x="1023" y="11"/>
                  </a:lnTo>
                  <a:lnTo>
                    <a:pt x="1079" y="3"/>
                  </a:lnTo>
                  <a:lnTo>
                    <a:pt x="1136" y="0"/>
                  </a:lnTo>
                  <a:close/>
                </a:path>
              </a:pathLst>
            </a:custGeom>
            <a:gradFill>
              <a:gsLst>
                <a:gs pos="0">
                  <a:srgbClr val="324C64"/>
                </a:gs>
                <a:gs pos="100000">
                  <a:srgbClr val="283C4F"/>
                </a:gs>
              </a:gsLst>
              <a:lin ang="27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58" name="Inhaltsplatzhalter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2D27567-3DA8-4268-9A97-93F5FA2CABF8}"/>
                </a:ext>
              </a:extLst>
            </p:cNvPr>
            <p:cNvSpPr txBox="1">
              <a:spLocks/>
            </p:cNvSpPr>
            <p:nvPr/>
          </p:nvSpPr>
          <p:spPr>
            <a:xfrm>
              <a:off x="3993698" y="3554931"/>
              <a:ext cx="1156607" cy="2769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None/>
              </a:pPr>
              <a:r>
                <a:rPr lang="zh-CN" altLang="en-US" sz="1800" dirty="0">
                  <a:solidFill>
                    <a:srgbClr val="17242F"/>
                  </a:solidFill>
                  <a:latin typeface="+mn-lt"/>
                  <a:cs typeface="+mn-ea"/>
                  <a:sym typeface="+mn-lt"/>
                </a:rPr>
                <a:t>添加内容</a:t>
              </a:r>
              <a:endParaRPr lang="en-US" sz="1050" dirty="0">
                <a:solidFill>
                  <a:srgbClr val="17242F"/>
                </a:solidFill>
                <a:latin typeface="+mn-lt"/>
                <a:cs typeface="+mn-ea"/>
                <a:sym typeface="+mn-lt"/>
              </a:endParaRPr>
            </a:p>
          </p:txBody>
        </p:sp>
      </p:grpSp>
    </p:spTree>
    <p:extLst>
      <p:ext uri="{BB962C8B-B14F-4D97-AF65-F5344CB8AC3E}">
        <p14:creationId xmlns:p14="http://schemas.microsoft.com/office/powerpoint/2010/main" val="41411710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23" presetClass="entr" presetSubtype="16"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600"/>
                            </p:stCondLst>
                            <p:childTnLst>
                              <p:par>
                                <p:cTn id="29" presetID="22" presetClass="entr" presetSubtype="2" fill="hold" grpId="0" nodeType="after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wipe(right)">
                                      <p:cBhvr>
                                        <p:cTn id="31" dur="500"/>
                                        <p:tgtEl>
                                          <p:spTgt spid="112"/>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right)">
                                      <p:cBhvr>
                                        <p:cTn id="34" dur="500"/>
                                        <p:tgtEl>
                                          <p:spTgt spid="111"/>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wipe(right)">
                                      <p:cBhvr>
                                        <p:cTn id="37" dur="500"/>
                                        <p:tgtEl>
                                          <p:spTgt spid="11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wipe(left)">
                                      <p:cBhvr>
                                        <p:cTn id="40" dur="500"/>
                                        <p:tgtEl>
                                          <p:spTgt spid="10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wipe(left)">
                                      <p:cBhvr>
                                        <p:cTn id="43" dur="500"/>
                                        <p:tgtEl>
                                          <p:spTgt spid="10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left)">
                                      <p:cBhvr>
                                        <p:cTn id="46" dur="500"/>
                                        <p:tgtEl>
                                          <p:spTgt spid="109"/>
                                        </p:tgtEl>
                                      </p:cBhvr>
                                    </p:animEffect>
                                  </p:childTnLst>
                                </p:cTn>
                              </p:par>
                            </p:childTnLst>
                          </p:cTn>
                        </p:par>
                        <p:par>
                          <p:cTn id="47" fill="hold">
                            <p:stCondLst>
                              <p:cond delay="3100"/>
                            </p:stCondLst>
                            <p:childTnLst>
                              <p:par>
                                <p:cTn id="48" presetID="53" presetClass="entr" presetSubtype="16"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 calcmode="lin" valueType="num">
                                      <p:cBhvr>
                                        <p:cTn id="50" dur="500" fill="hold"/>
                                        <p:tgtEl>
                                          <p:spTgt spid="119"/>
                                        </p:tgtEl>
                                        <p:attrNameLst>
                                          <p:attrName>ppt_w</p:attrName>
                                        </p:attrNameLst>
                                      </p:cBhvr>
                                      <p:tavLst>
                                        <p:tav tm="0">
                                          <p:val>
                                            <p:fltVal val="0"/>
                                          </p:val>
                                        </p:tav>
                                        <p:tav tm="100000">
                                          <p:val>
                                            <p:strVal val="#ppt_w"/>
                                          </p:val>
                                        </p:tav>
                                      </p:tavLst>
                                    </p:anim>
                                    <p:anim calcmode="lin" valueType="num">
                                      <p:cBhvr>
                                        <p:cTn id="51" dur="500" fill="hold"/>
                                        <p:tgtEl>
                                          <p:spTgt spid="119"/>
                                        </p:tgtEl>
                                        <p:attrNameLst>
                                          <p:attrName>ppt_h</p:attrName>
                                        </p:attrNameLst>
                                      </p:cBhvr>
                                      <p:tavLst>
                                        <p:tav tm="0">
                                          <p:val>
                                            <p:fltVal val="0"/>
                                          </p:val>
                                        </p:tav>
                                        <p:tav tm="100000">
                                          <p:val>
                                            <p:strVal val="#ppt_h"/>
                                          </p:val>
                                        </p:tav>
                                      </p:tavLst>
                                    </p:anim>
                                    <p:animEffect transition="in" filter="fade">
                                      <p:cBhvr>
                                        <p:cTn id="52" dur="500"/>
                                        <p:tgtEl>
                                          <p:spTgt spid="11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21"/>
                                        </p:tgtEl>
                                        <p:attrNameLst>
                                          <p:attrName>style.visibility</p:attrName>
                                        </p:attrNameLst>
                                      </p:cBhvr>
                                      <p:to>
                                        <p:strVal val="visible"/>
                                      </p:to>
                                    </p:set>
                                    <p:anim calcmode="lin" valueType="num">
                                      <p:cBhvr>
                                        <p:cTn id="55" dur="500" fill="hold"/>
                                        <p:tgtEl>
                                          <p:spTgt spid="121"/>
                                        </p:tgtEl>
                                        <p:attrNameLst>
                                          <p:attrName>ppt_w</p:attrName>
                                        </p:attrNameLst>
                                      </p:cBhvr>
                                      <p:tavLst>
                                        <p:tav tm="0">
                                          <p:val>
                                            <p:fltVal val="0"/>
                                          </p:val>
                                        </p:tav>
                                        <p:tav tm="100000">
                                          <p:val>
                                            <p:strVal val="#ppt_w"/>
                                          </p:val>
                                        </p:tav>
                                      </p:tavLst>
                                    </p:anim>
                                    <p:anim calcmode="lin" valueType="num">
                                      <p:cBhvr>
                                        <p:cTn id="56" dur="500" fill="hold"/>
                                        <p:tgtEl>
                                          <p:spTgt spid="121"/>
                                        </p:tgtEl>
                                        <p:attrNameLst>
                                          <p:attrName>ppt_h</p:attrName>
                                        </p:attrNameLst>
                                      </p:cBhvr>
                                      <p:tavLst>
                                        <p:tav tm="0">
                                          <p:val>
                                            <p:fltVal val="0"/>
                                          </p:val>
                                        </p:tav>
                                        <p:tav tm="100000">
                                          <p:val>
                                            <p:strVal val="#ppt_h"/>
                                          </p:val>
                                        </p:tav>
                                      </p:tavLst>
                                    </p:anim>
                                    <p:animEffect transition="in" filter="fade">
                                      <p:cBhvr>
                                        <p:cTn id="57" dur="500"/>
                                        <p:tgtEl>
                                          <p:spTgt spid="12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22"/>
                                        </p:tgtEl>
                                        <p:attrNameLst>
                                          <p:attrName>style.visibility</p:attrName>
                                        </p:attrNameLst>
                                      </p:cBhvr>
                                      <p:to>
                                        <p:strVal val="visible"/>
                                      </p:to>
                                    </p:set>
                                    <p:anim calcmode="lin" valueType="num">
                                      <p:cBhvr>
                                        <p:cTn id="60" dur="500" fill="hold"/>
                                        <p:tgtEl>
                                          <p:spTgt spid="122"/>
                                        </p:tgtEl>
                                        <p:attrNameLst>
                                          <p:attrName>ppt_w</p:attrName>
                                        </p:attrNameLst>
                                      </p:cBhvr>
                                      <p:tavLst>
                                        <p:tav tm="0">
                                          <p:val>
                                            <p:fltVal val="0"/>
                                          </p:val>
                                        </p:tav>
                                        <p:tav tm="100000">
                                          <p:val>
                                            <p:strVal val="#ppt_w"/>
                                          </p:val>
                                        </p:tav>
                                      </p:tavLst>
                                    </p:anim>
                                    <p:anim calcmode="lin" valueType="num">
                                      <p:cBhvr>
                                        <p:cTn id="61" dur="500" fill="hold"/>
                                        <p:tgtEl>
                                          <p:spTgt spid="122"/>
                                        </p:tgtEl>
                                        <p:attrNameLst>
                                          <p:attrName>ppt_h</p:attrName>
                                        </p:attrNameLst>
                                      </p:cBhvr>
                                      <p:tavLst>
                                        <p:tav tm="0">
                                          <p:val>
                                            <p:fltVal val="0"/>
                                          </p:val>
                                        </p:tav>
                                        <p:tav tm="100000">
                                          <p:val>
                                            <p:strVal val="#ppt_h"/>
                                          </p:val>
                                        </p:tav>
                                      </p:tavLst>
                                    </p:anim>
                                    <p:animEffect transition="in" filter="fade">
                                      <p:cBhvr>
                                        <p:cTn id="62" dur="500"/>
                                        <p:tgtEl>
                                          <p:spTgt spid="12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 calcmode="lin" valueType="num">
                                      <p:cBhvr>
                                        <p:cTn id="65" dur="500" fill="hold"/>
                                        <p:tgtEl>
                                          <p:spTgt spid="118"/>
                                        </p:tgtEl>
                                        <p:attrNameLst>
                                          <p:attrName>ppt_w</p:attrName>
                                        </p:attrNameLst>
                                      </p:cBhvr>
                                      <p:tavLst>
                                        <p:tav tm="0">
                                          <p:val>
                                            <p:fltVal val="0"/>
                                          </p:val>
                                        </p:tav>
                                        <p:tav tm="100000">
                                          <p:val>
                                            <p:strVal val="#ppt_w"/>
                                          </p:val>
                                        </p:tav>
                                      </p:tavLst>
                                    </p:anim>
                                    <p:anim calcmode="lin" valueType="num">
                                      <p:cBhvr>
                                        <p:cTn id="66" dur="500" fill="hold"/>
                                        <p:tgtEl>
                                          <p:spTgt spid="118"/>
                                        </p:tgtEl>
                                        <p:attrNameLst>
                                          <p:attrName>ppt_h</p:attrName>
                                        </p:attrNameLst>
                                      </p:cBhvr>
                                      <p:tavLst>
                                        <p:tav tm="0">
                                          <p:val>
                                            <p:fltVal val="0"/>
                                          </p:val>
                                        </p:tav>
                                        <p:tav tm="100000">
                                          <p:val>
                                            <p:strVal val="#ppt_h"/>
                                          </p:val>
                                        </p:tav>
                                      </p:tavLst>
                                    </p:anim>
                                    <p:animEffect transition="in" filter="fade">
                                      <p:cBhvr>
                                        <p:cTn id="67" dur="500"/>
                                        <p:tgtEl>
                                          <p:spTgt spid="118"/>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42"/>
                                        </p:tgtEl>
                                        <p:attrNameLst>
                                          <p:attrName>style.visibility</p:attrName>
                                        </p:attrNameLst>
                                      </p:cBhvr>
                                      <p:to>
                                        <p:strVal val="visible"/>
                                      </p:to>
                                    </p:set>
                                    <p:anim calcmode="lin" valueType="num">
                                      <p:cBhvr>
                                        <p:cTn id="70" dur="500" fill="hold"/>
                                        <p:tgtEl>
                                          <p:spTgt spid="142"/>
                                        </p:tgtEl>
                                        <p:attrNameLst>
                                          <p:attrName>ppt_w</p:attrName>
                                        </p:attrNameLst>
                                      </p:cBhvr>
                                      <p:tavLst>
                                        <p:tav tm="0">
                                          <p:val>
                                            <p:fltVal val="0"/>
                                          </p:val>
                                        </p:tav>
                                        <p:tav tm="100000">
                                          <p:val>
                                            <p:strVal val="#ppt_w"/>
                                          </p:val>
                                        </p:tav>
                                      </p:tavLst>
                                    </p:anim>
                                    <p:anim calcmode="lin" valueType="num">
                                      <p:cBhvr>
                                        <p:cTn id="71" dur="500" fill="hold"/>
                                        <p:tgtEl>
                                          <p:spTgt spid="142"/>
                                        </p:tgtEl>
                                        <p:attrNameLst>
                                          <p:attrName>ppt_h</p:attrName>
                                        </p:attrNameLst>
                                      </p:cBhvr>
                                      <p:tavLst>
                                        <p:tav tm="0">
                                          <p:val>
                                            <p:fltVal val="0"/>
                                          </p:val>
                                        </p:tav>
                                        <p:tav tm="100000">
                                          <p:val>
                                            <p:strVal val="#ppt_h"/>
                                          </p:val>
                                        </p:tav>
                                      </p:tavLst>
                                    </p:anim>
                                    <p:animEffect transition="in" filter="fade">
                                      <p:cBhvr>
                                        <p:cTn id="72" dur="500"/>
                                        <p:tgtEl>
                                          <p:spTgt spid="142"/>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20"/>
                                        </p:tgtEl>
                                        <p:attrNameLst>
                                          <p:attrName>style.visibility</p:attrName>
                                        </p:attrNameLst>
                                      </p:cBhvr>
                                      <p:to>
                                        <p:strVal val="visible"/>
                                      </p:to>
                                    </p:set>
                                    <p:anim calcmode="lin" valueType="num">
                                      <p:cBhvr>
                                        <p:cTn id="75" dur="500" fill="hold"/>
                                        <p:tgtEl>
                                          <p:spTgt spid="120"/>
                                        </p:tgtEl>
                                        <p:attrNameLst>
                                          <p:attrName>ppt_w</p:attrName>
                                        </p:attrNameLst>
                                      </p:cBhvr>
                                      <p:tavLst>
                                        <p:tav tm="0">
                                          <p:val>
                                            <p:fltVal val="0"/>
                                          </p:val>
                                        </p:tav>
                                        <p:tav tm="100000">
                                          <p:val>
                                            <p:strVal val="#ppt_w"/>
                                          </p:val>
                                        </p:tav>
                                      </p:tavLst>
                                    </p:anim>
                                    <p:anim calcmode="lin" valueType="num">
                                      <p:cBhvr>
                                        <p:cTn id="76" dur="500" fill="hold"/>
                                        <p:tgtEl>
                                          <p:spTgt spid="120"/>
                                        </p:tgtEl>
                                        <p:attrNameLst>
                                          <p:attrName>ppt_h</p:attrName>
                                        </p:attrNameLst>
                                      </p:cBhvr>
                                      <p:tavLst>
                                        <p:tav tm="0">
                                          <p:val>
                                            <p:fltVal val="0"/>
                                          </p:val>
                                        </p:tav>
                                        <p:tav tm="100000">
                                          <p:val>
                                            <p:strVal val="#ppt_h"/>
                                          </p:val>
                                        </p:tav>
                                      </p:tavLst>
                                    </p:anim>
                                    <p:animEffect transition="in" filter="fade">
                                      <p:cBhvr>
                                        <p:cTn id="77" dur="500"/>
                                        <p:tgtEl>
                                          <p:spTgt spid="120"/>
                                        </p:tgtEl>
                                      </p:cBhvr>
                                    </p:animEffect>
                                  </p:childTnLst>
                                </p:cTn>
                              </p:par>
                            </p:childTnLst>
                          </p:cTn>
                        </p:par>
                        <p:par>
                          <p:cTn id="78" fill="hold">
                            <p:stCondLst>
                              <p:cond delay="3600"/>
                            </p:stCondLst>
                            <p:childTnLst>
                              <p:par>
                                <p:cTn id="79" presetID="22" presetClass="entr" presetSubtype="2" fill="hold" nodeType="afterEffect">
                                  <p:stCondLst>
                                    <p:cond delay="0"/>
                                  </p:stCondLst>
                                  <p:childTnLst>
                                    <p:set>
                                      <p:cBhvr>
                                        <p:cTn id="80" dur="1" fill="hold">
                                          <p:stCondLst>
                                            <p:cond delay="0"/>
                                          </p:stCondLst>
                                        </p:cTn>
                                        <p:tgtEl>
                                          <p:spTgt spid="115"/>
                                        </p:tgtEl>
                                        <p:attrNameLst>
                                          <p:attrName>style.visibility</p:attrName>
                                        </p:attrNameLst>
                                      </p:cBhvr>
                                      <p:to>
                                        <p:strVal val="visible"/>
                                      </p:to>
                                    </p:set>
                                    <p:animEffect transition="in" filter="wipe(right)">
                                      <p:cBhvr>
                                        <p:cTn id="81" dur="500"/>
                                        <p:tgtEl>
                                          <p:spTgt spid="115"/>
                                        </p:tgtEl>
                                      </p:cBhvr>
                                    </p:animEffect>
                                  </p:childTnLst>
                                </p:cTn>
                              </p:par>
                              <p:par>
                                <p:cTn id="82" presetID="22" presetClass="entr" presetSubtype="2" fill="hold" nodeType="with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wipe(right)">
                                      <p:cBhvr>
                                        <p:cTn id="84" dur="500"/>
                                        <p:tgtEl>
                                          <p:spTgt spid="149"/>
                                        </p:tgtEl>
                                      </p:cBhvr>
                                    </p:animEffect>
                                  </p:childTnLst>
                                </p:cTn>
                              </p:par>
                              <p:par>
                                <p:cTn id="85" presetID="22" presetClass="entr" presetSubtype="2" fill="hold" nodeType="withEffect">
                                  <p:stCondLst>
                                    <p:cond delay="0"/>
                                  </p:stCondLst>
                                  <p:childTnLst>
                                    <p:set>
                                      <p:cBhvr>
                                        <p:cTn id="86" dur="1" fill="hold">
                                          <p:stCondLst>
                                            <p:cond delay="0"/>
                                          </p:stCondLst>
                                        </p:cTn>
                                        <p:tgtEl>
                                          <p:spTgt spid="139"/>
                                        </p:tgtEl>
                                        <p:attrNameLst>
                                          <p:attrName>style.visibility</p:attrName>
                                        </p:attrNameLst>
                                      </p:cBhvr>
                                      <p:to>
                                        <p:strVal val="visible"/>
                                      </p:to>
                                    </p:set>
                                    <p:animEffect transition="in" filter="wipe(right)">
                                      <p:cBhvr>
                                        <p:cTn id="87" dur="500"/>
                                        <p:tgtEl>
                                          <p:spTgt spid="139"/>
                                        </p:tgtEl>
                                      </p:cBhvr>
                                    </p:animEffect>
                                  </p:childTnLst>
                                </p:cTn>
                              </p:par>
                              <p:par>
                                <p:cTn id="88" presetID="22" presetClass="entr" presetSubtype="8" fill="hold" nodeType="withEffect">
                                  <p:stCondLst>
                                    <p:cond delay="0"/>
                                  </p:stCondLst>
                                  <p:childTnLst>
                                    <p:set>
                                      <p:cBhvr>
                                        <p:cTn id="89" dur="1" fill="hold">
                                          <p:stCondLst>
                                            <p:cond delay="0"/>
                                          </p:stCondLst>
                                        </p:cTn>
                                        <p:tgtEl>
                                          <p:spTgt spid="146"/>
                                        </p:tgtEl>
                                        <p:attrNameLst>
                                          <p:attrName>style.visibility</p:attrName>
                                        </p:attrNameLst>
                                      </p:cBhvr>
                                      <p:to>
                                        <p:strVal val="visible"/>
                                      </p:to>
                                    </p:set>
                                    <p:animEffect transition="in" filter="wipe(left)">
                                      <p:cBhvr>
                                        <p:cTn id="90" dur="500"/>
                                        <p:tgtEl>
                                          <p:spTgt spid="146"/>
                                        </p:tgtEl>
                                      </p:cBhvr>
                                    </p:animEffect>
                                  </p:childTnLst>
                                </p:cTn>
                              </p:par>
                              <p:par>
                                <p:cTn id="91" presetID="22" presetClass="entr" presetSubtype="8" fill="hold" nodeType="withEffect">
                                  <p:stCondLst>
                                    <p:cond delay="0"/>
                                  </p:stCondLst>
                                  <p:childTnLst>
                                    <p:set>
                                      <p:cBhvr>
                                        <p:cTn id="92" dur="1" fill="hold">
                                          <p:stCondLst>
                                            <p:cond delay="0"/>
                                          </p:stCondLst>
                                        </p:cTn>
                                        <p:tgtEl>
                                          <p:spTgt spid="150"/>
                                        </p:tgtEl>
                                        <p:attrNameLst>
                                          <p:attrName>style.visibility</p:attrName>
                                        </p:attrNameLst>
                                      </p:cBhvr>
                                      <p:to>
                                        <p:strVal val="visible"/>
                                      </p:to>
                                    </p:set>
                                    <p:animEffect transition="in" filter="wipe(left)">
                                      <p:cBhvr>
                                        <p:cTn id="93" dur="500"/>
                                        <p:tgtEl>
                                          <p:spTgt spid="150"/>
                                        </p:tgtEl>
                                      </p:cBhvr>
                                    </p:animEffect>
                                  </p:childTnLst>
                                </p:cTn>
                              </p:par>
                              <p:par>
                                <p:cTn id="94" presetID="22" presetClass="entr" presetSubtype="8" fill="hold" nodeType="withEffect">
                                  <p:stCondLst>
                                    <p:cond delay="0"/>
                                  </p:stCondLst>
                                  <p:childTnLst>
                                    <p:set>
                                      <p:cBhvr>
                                        <p:cTn id="95" dur="1" fill="hold">
                                          <p:stCondLst>
                                            <p:cond delay="0"/>
                                          </p:stCondLst>
                                        </p:cTn>
                                        <p:tgtEl>
                                          <p:spTgt spid="143"/>
                                        </p:tgtEl>
                                        <p:attrNameLst>
                                          <p:attrName>style.visibility</p:attrName>
                                        </p:attrNameLst>
                                      </p:cBhvr>
                                      <p:to>
                                        <p:strVal val="visible"/>
                                      </p:to>
                                    </p:set>
                                    <p:animEffect transition="in" filter="wipe(left)">
                                      <p:cBhvr>
                                        <p:cTn id="96" dur="500"/>
                                        <p:tgtEl>
                                          <p:spTgt spid="143"/>
                                        </p:tgtEl>
                                      </p:cBhvr>
                                    </p:animEffect>
                                  </p:childTnLst>
                                </p:cTn>
                              </p:par>
                            </p:childTnLst>
                          </p:cTn>
                        </p:par>
                        <p:par>
                          <p:cTn id="97" fill="hold">
                            <p:stCondLst>
                              <p:cond delay="4100"/>
                            </p:stCondLst>
                            <p:childTnLst>
                              <p:par>
                                <p:cTn id="98" presetID="10" presetClass="entr" presetSubtype="0" fill="hold" grpId="0" nodeType="afterEffect">
                                  <p:stCondLst>
                                    <p:cond delay="0"/>
                                  </p:stCondLst>
                                  <p:childTnLst>
                                    <p:set>
                                      <p:cBhvr>
                                        <p:cTn id="99" dur="1" fill="hold">
                                          <p:stCondLst>
                                            <p:cond delay="0"/>
                                          </p:stCondLst>
                                        </p:cTn>
                                        <p:tgtEl>
                                          <p:spTgt spid="127"/>
                                        </p:tgtEl>
                                        <p:attrNameLst>
                                          <p:attrName>style.visibility</p:attrName>
                                        </p:attrNameLst>
                                      </p:cBhvr>
                                      <p:to>
                                        <p:strVal val="visible"/>
                                      </p:to>
                                    </p:set>
                                    <p:animEffect transition="in" filter="fade">
                                      <p:cBhvr>
                                        <p:cTn id="100" dur="500"/>
                                        <p:tgtEl>
                                          <p:spTgt spid="12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4"/>
                                        </p:tgtEl>
                                        <p:attrNameLst>
                                          <p:attrName>style.visibility</p:attrName>
                                        </p:attrNameLst>
                                      </p:cBhvr>
                                      <p:to>
                                        <p:strVal val="visible"/>
                                      </p:to>
                                    </p:set>
                                    <p:animEffect transition="in" filter="fade">
                                      <p:cBhvr>
                                        <p:cTn id="103" dur="500"/>
                                        <p:tgtEl>
                                          <p:spTgt spid="134"/>
                                        </p:tgtEl>
                                      </p:cBhvr>
                                    </p:animEffect>
                                  </p:childTnLst>
                                </p:cTn>
                              </p:par>
                              <p:par>
                                <p:cTn id="104" presetID="10" presetClass="entr" presetSubtype="0" fill="hold" nodeType="withEffect">
                                  <p:stCondLst>
                                    <p:cond delay="0"/>
                                  </p:stCondLst>
                                  <p:childTnLst>
                                    <p:set>
                                      <p:cBhvr>
                                        <p:cTn id="105" dur="1" fill="hold">
                                          <p:stCondLst>
                                            <p:cond delay="0"/>
                                          </p:stCondLst>
                                        </p:cTn>
                                        <p:tgtEl>
                                          <p:spTgt spid="124"/>
                                        </p:tgtEl>
                                        <p:attrNameLst>
                                          <p:attrName>style.visibility</p:attrName>
                                        </p:attrNameLst>
                                      </p:cBhvr>
                                      <p:to>
                                        <p:strVal val="visible"/>
                                      </p:to>
                                    </p:set>
                                    <p:animEffect transition="in" filter="fade">
                                      <p:cBhvr>
                                        <p:cTn id="106" dur="500"/>
                                        <p:tgtEl>
                                          <p:spTgt spid="12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par>
                                <p:cTn id="110" presetID="10" presetClass="entr" presetSubtype="0" fill="hold" nodeType="withEffect">
                                  <p:stCondLst>
                                    <p:cond delay="0"/>
                                  </p:stCondLst>
                                  <p:childTnLst>
                                    <p:set>
                                      <p:cBhvr>
                                        <p:cTn id="111" dur="1" fill="hold">
                                          <p:stCondLst>
                                            <p:cond delay="0"/>
                                          </p:stCondLst>
                                        </p:cTn>
                                        <p:tgtEl>
                                          <p:spTgt spid="128"/>
                                        </p:tgtEl>
                                        <p:attrNameLst>
                                          <p:attrName>style.visibility</p:attrName>
                                        </p:attrNameLst>
                                      </p:cBhvr>
                                      <p:to>
                                        <p:strVal val="visible"/>
                                      </p:to>
                                    </p:set>
                                    <p:animEffect transition="in" filter="fade">
                                      <p:cBhvr>
                                        <p:cTn id="112" dur="500"/>
                                        <p:tgtEl>
                                          <p:spTgt spid="12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8"/>
                                        </p:tgtEl>
                                        <p:attrNameLst>
                                          <p:attrName>style.visibility</p:attrName>
                                        </p:attrNameLst>
                                      </p:cBhvr>
                                      <p:to>
                                        <p:strVal val="visible"/>
                                      </p:to>
                                    </p:set>
                                    <p:animEffect transition="in" filter="fade">
                                      <p:cBhvr>
                                        <p:cTn id="115" dur="500"/>
                                        <p:tgtEl>
                                          <p:spTgt spid="13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23"/>
                                        </p:tgtEl>
                                        <p:attrNameLst>
                                          <p:attrName>style.visibility</p:attrName>
                                        </p:attrNameLst>
                                      </p:cBhvr>
                                      <p:to>
                                        <p:strVal val="visible"/>
                                      </p:to>
                                    </p:set>
                                    <p:animEffect transition="in" filter="fade">
                                      <p:cBhvr>
                                        <p:cTn id="118" dur="500"/>
                                        <p:tgtEl>
                                          <p:spTgt spid="12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7"/>
                                        </p:tgtEl>
                                        <p:attrNameLst>
                                          <p:attrName>style.visibility</p:attrName>
                                        </p:attrNameLst>
                                      </p:cBhvr>
                                      <p:to>
                                        <p:strVal val="visible"/>
                                      </p:to>
                                    </p:set>
                                    <p:animEffect transition="in" filter="fade">
                                      <p:cBhvr>
                                        <p:cTn id="121" dur="500"/>
                                        <p:tgtEl>
                                          <p:spTgt spid="13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51"/>
                                        </p:tgtEl>
                                        <p:attrNameLst>
                                          <p:attrName>style.visibility</p:attrName>
                                        </p:attrNameLst>
                                      </p:cBhvr>
                                      <p:to>
                                        <p:strVal val="visible"/>
                                      </p:to>
                                    </p:set>
                                    <p:animEffect transition="in" filter="fade">
                                      <p:cBhvr>
                                        <p:cTn id="124" dur="500"/>
                                        <p:tgtEl>
                                          <p:spTgt spid="151"/>
                                        </p:tgtEl>
                                      </p:cBhvr>
                                    </p:animEffect>
                                  </p:childTnLst>
                                </p:cTn>
                              </p:par>
                              <p:par>
                                <p:cTn id="125" presetID="10" presetClass="entr" presetSubtype="0"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fade">
                                      <p:cBhvr>
                                        <p:cTn id="127" dur="500"/>
                                        <p:tgtEl>
                                          <p:spTgt spid="152"/>
                                        </p:tgtEl>
                                      </p:cBhvr>
                                    </p:animEffect>
                                  </p:childTnLst>
                                </p:cTn>
                              </p:par>
                              <p:par>
                                <p:cTn id="128" presetID="10" presetClass="entr" presetSubtype="0" fill="hold" nodeType="withEffect">
                                  <p:stCondLst>
                                    <p:cond delay="0"/>
                                  </p:stCondLst>
                                  <p:childTnLst>
                                    <p:set>
                                      <p:cBhvr>
                                        <p:cTn id="129" dur="1" fill="hold">
                                          <p:stCondLst>
                                            <p:cond delay="0"/>
                                          </p:stCondLst>
                                        </p:cTn>
                                        <p:tgtEl>
                                          <p:spTgt spid="131"/>
                                        </p:tgtEl>
                                        <p:attrNameLst>
                                          <p:attrName>style.visibility</p:attrName>
                                        </p:attrNameLst>
                                      </p:cBhvr>
                                      <p:to>
                                        <p:strVal val="visible"/>
                                      </p:to>
                                    </p:set>
                                    <p:animEffect transition="in" filter="fade">
                                      <p:cBhvr>
                                        <p:cTn id="130" dur="500"/>
                                        <p:tgtEl>
                                          <p:spTgt spid="13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6"/>
                                        </p:tgtEl>
                                        <p:attrNameLst>
                                          <p:attrName>style.visibility</p:attrName>
                                        </p:attrNameLst>
                                      </p:cBhvr>
                                      <p:to>
                                        <p:strVal val="visible"/>
                                      </p:to>
                                    </p:set>
                                    <p:animEffect transition="in" filter="fade">
                                      <p:cBhvr>
                                        <p:cTn id="133"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P spid="107" grpId="0" animBg="1"/>
      <p:bldP spid="108" grpId="0" animBg="1"/>
      <p:bldP spid="109" grpId="0" animBg="1"/>
      <p:bldP spid="110" grpId="0" animBg="1"/>
      <p:bldP spid="111" grpId="0" animBg="1"/>
      <p:bldP spid="112" grpId="0" animBg="1"/>
      <p:bldP spid="118" grpId="0"/>
      <p:bldP spid="119" grpId="0"/>
      <p:bldP spid="120" grpId="0"/>
      <p:bldP spid="121" grpId="0"/>
      <p:bldP spid="122" grpId="0"/>
      <p:bldP spid="123" grpId="0" animBg="1"/>
      <p:bldP spid="127" grpId="0" animBg="1"/>
      <p:bldP spid="134" grpId="0"/>
      <p:bldP spid="135" grpId="0"/>
      <p:bldP spid="136" grpId="0"/>
      <p:bldP spid="137" grpId="0"/>
      <p:bldP spid="138" grpId="0"/>
      <p:bldP spid="142" grpId="0"/>
      <p:bldP spid="1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4.</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投资回报分析</a:t>
            </a:r>
          </a:p>
        </p:txBody>
      </p:sp>
      <p:grpSp>
        <p:nvGrpSpPr>
          <p:cNvPr id="2" name="组合 1">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graphicFrame>
        <p:nvGraphicFramePr>
          <p:cNvPr id="8" name="图表 7">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DE2057D2-2961-423E-A98A-335791543A2A}"/>
              </a:ext>
            </a:extLst>
          </p:cNvPr>
          <p:cNvGraphicFramePr/>
          <p:nvPr>
            <p:extLst>
              <p:ext uri="{D42A27DB-BD31-4B8C-83A1-F6EECF244321}">
                <p14:modId xmlns:p14="http://schemas.microsoft.com/office/powerpoint/2010/main" val="3661850951"/>
              </p:ext>
            </p:extLst>
          </p:nvPr>
        </p:nvGraphicFramePr>
        <p:xfrm>
          <a:off x="968692" y="636543"/>
          <a:ext cx="7206620" cy="2881358"/>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组合 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B2C4FEBE-74CD-46B1-A5F9-25566654E601}"/>
              </a:ext>
            </a:extLst>
          </p:cNvPr>
          <p:cNvGrpSpPr/>
          <p:nvPr/>
        </p:nvGrpSpPr>
        <p:grpSpPr>
          <a:xfrm>
            <a:off x="968691" y="3748087"/>
            <a:ext cx="461015" cy="461015"/>
            <a:chOff x="5196835" y="3569807"/>
            <a:chExt cx="576000" cy="576000"/>
          </a:xfrm>
        </p:grpSpPr>
        <p:sp>
          <p:nvSpPr>
            <p:cNvPr id="10" name="椭圆 9">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4A3A6740-740A-4CC4-8E2D-63BC4061568C}"/>
                </a:ext>
              </a:extLst>
            </p:cNvPr>
            <p:cNvSpPr>
              <a:spLocks noChangeAspect="1"/>
            </p:cNvSpPr>
            <p:nvPr/>
          </p:nvSpPr>
          <p:spPr>
            <a:xfrm>
              <a:off x="5196835" y="3569807"/>
              <a:ext cx="576000" cy="576000"/>
            </a:xfrm>
            <a:prstGeom prst="ellipse">
              <a:avLst/>
            </a:prstGeom>
            <a:gradFill>
              <a:gsLst>
                <a:gs pos="0">
                  <a:srgbClr val="324C64"/>
                </a:gs>
                <a:gs pos="100000">
                  <a:srgbClr val="283C4F"/>
                </a:gs>
              </a:gsLst>
              <a:lin ang="2700000" scaled="1"/>
            </a:gra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文本框 1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46C638BC-1013-4DD2-803A-E8446AED2EB1}"/>
                </a:ext>
              </a:extLst>
            </p:cNvPr>
            <p:cNvSpPr txBox="1"/>
            <p:nvPr/>
          </p:nvSpPr>
          <p:spPr>
            <a:xfrm>
              <a:off x="5249345" y="3593638"/>
              <a:ext cx="471063" cy="499904"/>
            </a:xfrm>
            <a:prstGeom prst="rect">
              <a:avLst/>
            </a:prstGeom>
            <a:noFill/>
            <a:effectLst/>
          </p:spPr>
          <p:txBody>
            <a:bodyPr wrap="none" rtlCol="0">
              <a:spAutoFit/>
            </a:bodyPr>
            <a:lstStyle/>
            <a:p>
              <a:r>
                <a:rPr lang="en-US" altLang="zh-CN" sz="2000" b="1" dirty="0">
                  <a:solidFill>
                    <a:schemeClr val="bg1"/>
                  </a:solidFill>
                  <a:cs typeface="+mn-ea"/>
                  <a:sym typeface="+mn-lt"/>
                </a:rPr>
                <a:t>A</a:t>
              </a:r>
            </a:p>
          </p:txBody>
        </p:sp>
      </p:grpSp>
      <p:sp>
        <p:nvSpPr>
          <p:cNvPr id="12" name="矩形 11">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E98282F4-EC6D-4FFB-973C-00899480D852}"/>
              </a:ext>
            </a:extLst>
          </p:cNvPr>
          <p:cNvSpPr/>
          <p:nvPr/>
        </p:nvSpPr>
        <p:spPr>
          <a:xfrm>
            <a:off x="1448868" y="3686884"/>
            <a:ext cx="1506742" cy="812530"/>
          </a:xfrm>
          <a:prstGeom prst="rect">
            <a:avLst/>
          </a:prstGeom>
        </p:spPr>
        <p:txBody>
          <a:bodyPr wrap="square">
            <a:spAutoFit/>
          </a:bodyPr>
          <a:lstStyle/>
          <a:p>
            <a:pPr>
              <a:lnSpc>
                <a:spcPct val="130000"/>
              </a:lnSpc>
            </a:pPr>
            <a:r>
              <a:rPr lang="zh-CN" altLang="en-US" sz="900" dirty="0">
                <a:solidFill>
                  <a:srgbClr val="324C64"/>
                </a:solidFill>
                <a:cs typeface="+mn-ea"/>
                <a:sym typeface="+mn-lt"/>
              </a:rPr>
              <a:t>这里可以添加主要内容这里可以添加主要内容这里可以添加主要内容</a:t>
            </a:r>
            <a:endParaRPr lang="en-US" altLang="zh-CN" sz="900" dirty="0">
              <a:solidFill>
                <a:srgbClr val="324C64"/>
              </a:solidFill>
              <a:cs typeface="+mn-ea"/>
              <a:sym typeface="+mn-lt"/>
            </a:endParaRPr>
          </a:p>
          <a:p>
            <a:pPr>
              <a:lnSpc>
                <a:spcPct val="130000"/>
              </a:lnSpc>
            </a:pPr>
            <a:r>
              <a:rPr lang="en-US" altLang="zh-CN" sz="900" dirty="0">
                <a:solidFill>
                  <a:srgbClr val="324C64"/>
                </a:solidFill>
                <a:cs typeface="+mn-ea"/>
                <a:sym typeface="+mn-lt"/>
              </a:rPr>
              <a:t>……</a:t>
            </a:r>
          </a:p>
        </p:txBody>
      </p:sp>
      <p:grpSp>
        <p:nvGrpSpPr>
          <p:cNvPr id="13" name="组合 1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6F8476D0-F19F-43E8-82B5-AB4ADFF409AC}"/>
              </a:ext>
            </a:extLst>
          </p:cNvPr>
          <p:cNvGrpSpPr/>
          <p:nvPr/>
        </p:nvGrpSpPr>
        <p:grpSpPr>
          <a:xfrm>
            <a:off x="3578539" y="3748087"/>
            <a:ext cx="461015" cy="461015"/>
            <a:chOff x="5196835" y="3569807"/>
            <a:chExt cx="576000" cy="576000"/>
          </a:xfrm>
        </p:grpSpPr>
        <p:sp>
          <p:nvSpPr>
            <p:cNvPr id="14" name="椭圆 13">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3591ABB2-C5ED-4482-8351-A9B5E0D637BA}"/>
                </a:ext>
              </a:extLst>
            </p:cNvPr>
            <p:cNvSpPr>
              <a:spLocks noChangeAspect="1"/>
            </p:cNvSpPr>
            <p:nvPr/>
          </p:nvSpPr>
          <p:spPr>
            <a:xfrm>
              <a:off x="5196835" y="3569807"/>
              <a:ext cx="576000" cy="576000"/>
            </a:xfrm>
            <a:prstGeom prst="ellipse">
              <a:avLst/>
            </a:prstGeom>
            <a:gradFill>
              <a:gsLst>
                <a:gs pos="0">
                  <a:srgbClr val="324C64"/>
                </a:gs>
                <a:gs pos="100000">
                  <a:srgbClr val="283C4F"/>
                </a:gs>
              </a:gsLst>
              <a:lin ang="2700000" scaled="1"/>
            </a:gra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5" name="文本框 1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AE7FDB34-1A84-4449-9DB4-04D5672B8747}"/>
                </a:ext>
              </a:extLst>
            </p:cNvPr>
            <p:cNvSpPr txBox="1"/>
            <p:nvPr/>
          </p:nvSpPr>
          <p:spPr>
            <a:xfrm>
              <a:off x="5273147" y="3593638"/>
              <a:ext cx="451035" cy="499904"/>
            </a:xfrm>
            <a:prstGeom prst="rect">
              <a:avLst/>
            </a:prstGeom>
            <a:noFill/>
            <a:effectLst/>
          </p:spPr>
          <p:txBody>
            <a:bodyPr wrap="none" rtlCol="0">
              <a:spAutoFit/>
            </a:bodyPr>
            <a:lstStyle/>
            <a:p>
              <a:r>
                <a:rPr lang="en-US" altLang="zh-CN" sz="2000" b="1" dirty="0">
                  <a:solidFill>
                    <a:schemeClr val="bg1"/>
                  </a:solidFill>
                  <a:cs typeface="+mn-ea"/>
                  <a:sym typeface="+mn-lt"/>
                </a:rPr>
                <a:t>B</a:t>
              </a:r>
            </a:p>
          </p:txBody>
        </p:sp>
      </p:grpSp>
      <p:sp>
        <p:nvSpPr>
          <p:cNvPr id="16" name="矩形 15">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C1ADA8A7-2D95-4353-BAD7-5BF9D6304984}"/>
              </a:ext>
            </a:extLst>
          </p:cNvPr>
          <p:cNvSpPr/>
          <p:nvPr/>
        </p:nvSpPr>
        <p:spPr>
          <a:xfrm>
            <a:off x="4058718" y="3686884"/>
            <a:ext cx="1506743" cy="812530"/>
          </a:xfrm>
          <a:prstGeom prst="rect">
            <a:avLst/>
          </a:prstGeom>
        </p:spPr>
        <p:txBody>
          <a:bodyPr wrap="square">
            <a:spAutoFit/>
          </a:bodyPr>
          <a:lstStyle/>
          <a:p>
            <a:pPr>
              <a:lnSpc>
                <a:spcPct val="130000"/>
              </a:lnSpc>
            </a:pPr>
            <a:r>
              <a:rPr lang="zh-CN" altLang="en-US" sz="900" dirty="0">
                <a:solidFill>
                  <a:srgbClr val="324C64"/>
                </a:solidFill>
                <a:cs typeface="+mn-ea"/>
                <a:sym typeface="+mn-lt"/>
              </a:rPr>
              <a:t>这里可以添加主要内容这里可以添加主要内容这里可以添加主要内容</a:t>
            </a:r>
            <a:endParaRPr lang="en-US" altLang="zh-CN" sz="900" dirty="0">
              <a:solidFill>
                <a:srgbClr val="324C64"/>
              </a:solidFill>
              <a:cs typeface="+mn-ea"/>
              <a:sym typeface="+mn-lt"/>
            </a:endParaRPr>
          </a:p>
          <a:p>
            <a:pPr>
              <a:lnSpc>
                <a:spcPct val="130000"/>
              </a:lnSpc>
            </a:pPr>
            <a:r>
              <a:rPr lang="en-US" altLang="zh-CN" sz="900" dirty="0">
                <a:solidFill>
                  <a:srgbClr val="324C64"/>
                </a:solidFill>
                <a:cs typeface="+mn-ea"/>
                <a:sym typeface="+mn-lt"/>
              </a:rPr>
              <a:t>……</a:t>
            </a:r>
          </a:p>
        </p:txBody>
      </p:sp>
      <p:grpSp>
        <p:nvGrpSpPr>
          <p:cNvPr id="17" name="组合 1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26EF68A8-2FDE-457D-9586-6379E84F66A3}"/>
              </a:ext>
            </a:extLst>
          </p:cNvPr>
          <p:cNvGrpSpPr/>
          <p:nvPr/>
        </p:nvGrpSpPr>
        <p:grpSpPr>
          <a:xfrm>
            <a:off x="6188396" y="3748089"/>
            <a:ext cx="461016" cy="461015"/>
            <a:chOff x="5196835" y="3569807"/>
            <a:chExt cx="576000" cy="576000"/>
          </a:xfrm>
        </p:grpSpPr>
        <p:sp>
          <p:nvSpPr>
            <p:cNvPr id="18" name="椭圆 17">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2641EA09-C9E6-45F6-BEB6-AC25FEB29D2A}"/>
                </a:ext>
              </a:extLst>
            </p:cNvPr>
            <p:cNvSpPr>
              <a:spLocks noChangeAspect="1"/>
            </p:cNvSpPr>
            <p:nvPr/>
          </p:nvSpPr>
          <p:spPr>
            <a:xfrm>
              <a:off x="5196835" y="3569807"/>
              <a:ext cx="576000" cy="576000"/>
            </a:xfrm>
            <a:prstGeom prst="ellipse">
              <a:avLst/>
            </a:prstGeom>
            <a:gradFill>
              <a:gsLst>
                <a:gs pos="0">
                  <a:srgbClr val="324C64"/>
                </a:gs>
                <a:gs pos="100000">
                  <a:srgbClr val="283C4F"/>
                </a:gs>
              </a:gsLst>
              <a:lin ang="2700000" scaled="1"/>
            </a:gra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9" name="文本框 1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8502A7ED-674E-46C0-A6F4-E3571BC6B215}"/>
                </a:ext>
              </a:extLst>
            </p:cNvPr>
            <p:cNvSpPr txBox="1"/>
            <p:nvPr/>
          </p:nvSpPr>
          <p:spPr>
            <a:xfrm>
              <a:off x="5261246" y="3605539"/>
              <a:ext cx="455039" cy="499904"/>
            </a:xfrm>
            <a:prstGeom prst="rect">
              <a:avLst/>
            </a:prstGeom>
            <a:noFill/>
            <a:effectLst/>
          </p:spPr>
          <p:txBody>
            <a:bodyPr wrap="none" rtlCol="0">
              <a:spAutoFit/>
            </a:bodyPr>
            <a:lstStyle/>
            <a:p>
              <a:r>
                <a:rPr lang="en-US" altLang="zh-CN" sz="2000" b="1" dirty="0">
                  <a:solidFill>
                    <a:schemeClr val="bg1"/>
                  </a:solidFill>
                  <a:cs typeface="+mn-ea"/>
                  <a:sym typeface="+mn-lt"/>
                </a:rPr>
                <a:t>C</a:t>
              </a:r>
            </a:p>
          </p:txBody>
        </p:sp>
      </p:grpSp>
      <p:sp>
        <p:nvSpPr>
          <p:cNvPr id="20" name="矩形 19">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00291E0B-995D-4438-BD6B-D43BAC5D2702}"/>
              </a:ext>
            </a:extLst>
          </p:cNvPr>
          <p:cNvSpPr/>
          <p:nvPr/>
        </p:nvSpPr>
        <p:spPr>
          <a:xfrm>
            <a:off x="6668568" y="3686884"/>
            <a:ext cx="1506743" cy="812530"/>
          </a:xfrm>
          <a:prstGeom prst="rect">
            <a:avLst/>
          </a:prstGeom>
        </p:spPr>
        <p:txBody>
          <a:bodyPr wrap="square">
            <a:spAutoFit/>
          </a:bodyPr>
          <a:lstStyle/>
          <a:p>
            <a:pPr>
              <a:lnSpc>
                <a:spcPct val="130000"/>
              </a:lnSpc>
            </a:pPr>
            <a:r>
              <a:rPr lang="zh-CN" altLang="en-US" sz="900" dirty="0">
                <a:solidFill>
                  <a:srgbClr val="324C64"/>
                </a:solidFill>
                <a:cs typeface="+mn-ea"/>
                <a:sym typeface="+mn-lt"/>
              </a:rPr>
              <a:t>这里可以添加主要内容这里可以添加主要内容这里可以添加主要内容</a:t>
            </a:r>
            <a:endParaRPr lang="en-US" altLang="zh-CN" sz="900" dirty="0">
              <a:solidFill>
                <a:srgbClr val="324C64"/>
              </a:solidFill>
              <a:cs typeface="+mn-ea"/>
              <a:sym typeface="+mn-lt"/>
            </a:endParaRPr>
          </a:p>
          <a:p>
            <a:pPr>
              <a:lnSpc>
                <a:spcPct val="130000"/>
              </a:lnSpc>
            </a:pPr>
            <a:r>
              <a:rPr lang="en-US" altLang="zh-CN" sz="900" dirty="0">
                <a:solidFill>
                  <a:srgbClr val="324C64"/>
                </a:solidFill>
                <a:cs typeface="+mn-ea"/>
                <a:sym typeface="+mn-lt"/>
              </a:rPr>
              <a:t>……</a:t>
            </a:r>
          </a:p>
        </p:txBody>
      </p:sp>
      <p:sp>
        <p:nvSpPr>
          <p:cNvPr id="21" name="矩形 20">
            <a:extLst>
              <a:ext uri="{FF2B5EF4-FFF2-40B4-BE49-F238E27FC236}">
                <a16:creationId xmlns:a16="http://schemas.microsoft.com/office/drawing/2014/main" xmlns:mc="http://schemas.openxmlformats.org/markup-compatibility/2006" xmlns:c="http://schemas.openxmlformats.org/drawingml/2006/chart" xmlns:p14="http://schemas.microsoft.com/office/powerpoint/2010/main" xmlns="" id="{4BCA2CA6-2135-478B-898D-4B7CF85B1F2D}"/>
              </a:ext>
            </a:extLst>
          </p:cNvPr>
          <p:cNvSpPr/>
          <p:nvPr/>
        </p:nvSpPr>
        <p:spPr>
          <a:xfrm>
            <a:off x="1094130" y="1408659"/>
            <a:ext cx="1396536" cy="369332"/>
          </a:xfrm>
          <a:prstGeom prst="rect">
            <a:avLst/>
          </a:prstGeom>
        </p:spPr>
        <p:txBody>
          <a:bodyPr wrap="none">
            <a:spAutoFit/>
          </a:bodyPr>
          <a:lstStyle/>
          <a:p>
            <a:pPr marL="285743" indent="-285743" algn="ctr">
              <a:buFont typeface="Wingdings" panose="05000000000000000000" pitchFamily="2" charset="2"/>
              <a:buChar char="l"/>
            </a:pPr>
            <a:r>
              <a:rPr lang="zh-CN" altLang="en-US" b="1" dirty="0">
                <a:solidFill>
                  <a:srgbClr val="17242F"/>
                </a:solidFill>
                <a:cs typeface="+mn-ea"/>
                <a:sym typeface="+mn-lt"/>
              </a:rPr>
              <a:t>标题文本</a:t>
            </a:r>
            <a:endParaRPr lang="en-US" altLang="zh-CN" b="1" dirty="0">
              <a:solidFill>
                <a:srgbClr val="17242F"/>
              </a:solidFill>
              <a:cs typeface="+mn-ea"/>
              <a:sym typeface="+mn-lt"/>
            </a:endParaRPr>
          </a:p>
        </p:txBody>
      </p:sp>
    </p:spTree>
    <p:extLst>
      <p:ext uri="{BB962C8B-B14F-4D97-AF65-F5344CB8AC3E}">
        <p14:creationId xmlns:p14="http://schemas.microsoft.com/office/powerpoint/2010/main" val="13856341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c="http://schemas.openxmlformats.org/drawingml/2006/chart" xmlns:a16="http://schemas.microsoft.com/office/drawing/2014/main"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49" presetClass="entr" presetSubtype="0" decel="10000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 calcmode="lin" valueType="num">
                                          <p:cBhvr>
                                            <p:cTn id="28" dur="500" fill="hold"/>
                                            <p:tgtEl>
                                              <p:spTgt spid="21"/>
                                            </p:tgtEl>
                                            <p:attrNameLst>
                                              <p:attrName>style.rotation</p:attrName>
                                            </p:attrNameLst>
                                          </p:cBhvr>
                                          <p:tavLst>
                                            <p:tav tm="0">
                                              <p:val>
                                                <p:fltVal val="360"/>
                                              </p:val>
                                            </p:tav>
                                            <p:tav tm="100000">
                                              <p:val>
                                                <p:fltVal val="0"/>
                                              </p:val>
                                            </p:tav>
                                          </p:tavLst>
                                        </p:anim>
                                        <p:animEffect transition="in" filter="fade">
                                          <p:cBhvr>
                                            <p:cTn id="29" dur="500"/>
                                            <p:tgtEl>
                                              <p:spTgt spid="21"/>
                                            </p:tgtEl>
                                          </p:cBhvr>
                                        </p:animEffect>
                                      </p:childTnLst>
                                    </p:cTn>
                                  </p:par>
                                </p:childTnLst>
                              </p:cTn>
                            </p:par>
                            <p:par>
                              <p:cTn id="30" fill="hold">
                                <p:stCondLst>
                                  <p:cond delay="26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childTnLst>
                              </p:cTn>
                            </p:par>
                            <p:par>
                              <p:cTn id="34" fill="hold">
                                <p:stCondLst>
                                  <p:cond delay="3600"/>
                                </p:stCondLst>
                                <p:childTnLst>
                                  <p:par>
                                    <p:cTn id="35" presetID="2" presetClass="entr" presetSubtype="2" fill="hold" nodeType="afterEffect" p14:presetBounceEnd="5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50000">
                                          <p:cBhvr additive="base">
                                            <p:cTn id="37" dur="5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41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4600"/>
                                </p:stCondLst>
                                <p:childTnLst>
                                  <p:par>
                                    <p:cTn id="44" presetID="2" presetClass="entr" presetSubtype="2" fill="hold" nodeType="afterEffect" p14:presetBounceEnd="50000">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14:bounceEnd="50000">
                                          <p:cBhvr additive="base">
                                            <p:cTn id="46" dur="500" fill="hold"/>
                                            <p:tgtEl>
                                              <p:spTgt spid="13"/>
                                            </p:tgtEl>
                                            <p:attrNameLst>
                                              <p:attrName>ppt_x</p:attrName>
                                            </p:attrNameLst>
                                          </p:cBhvr>
                                          <p:tavLst>
                                            <p:tav tm="0">
                                              <p:val>
                                                <p:strVal val="1+#ppt_w/2"/>
                                              </p:val>
                                            </p:tav>
                                            <p:tav tm="100000">
                                              <p:val>
                                                <p:strVal val="#ppt_x"/>
                                              </p:val>
                                            </p:tav>
                                          </p:tavLst>
                                        </p:anim>
                                        <p:anim calcmode="lin" valueType="num" p14:bounceEnd="50000">
                                          <p:cBhvr additive="base">
                                            <p:cTn id="47" dur="500" fill="hold"/>
                                            <p:tgtEl>
                                              <p:spTgt spid="13"/>
                                            </p:tgtEl>
                                            <p:attrNameLst>
                                              <p:attrName>ppt_y</p:attrName>
                                            </p:attrNameLst>
                                          </p:cBhvr>
                                          <p:tavLst>
                                            <p:tav tm="0">
                                              <p:val>
                                                <p:strVal val="#ppt_y"/>
                                              </p:val>
                                            </p:tav>
                                            <p:tav tm="100000">
                                              <p:val>
                                                <p:strVal val="#ppt_y"/>
                                              </p:val>
                                            </p:tav>
                                          </p:tavLst>
                                        </p:anim>
                                      </p:childTnLst>
                                    </p:cTn>
                                  </p:par>
                                </p:childTnLst>
                              </p:cTn>
                            </p:par>
                            <p:par>
                              <p:cTn id="48" fill="hold">
                                <p:stCondLst>
                                  <p:cond delay="51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5600"/>
                                </p:stCondLst>
                                <p:childTnLst>
                                  <p:par>
                                    <p:cTn id="53" presetID="2" presetClass="entr" presetSubtype="2" fill="hold" nodeType="afterEffect" p14:presetBounceEnd="50000">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14:bounceEnd="50000">
                                          <p:cBhvr additive="base">
                                            <p:cTn id="55" dur="500" fill="hold"/>
                                            <p:tgtEl>
                                              <p:spTgt spid="17"/>
                                            </p:tgtEl>
                                            <p:attrNameLst>
                                              <p:attrName>ppt_x</p:attrName>
                                            </p:attrNameLst>
                                          </p:cBhvr>
                                          <p:tavLst>
                                            <p:tav tm="0">
                                              <p:val>
                                                <p:strVal val="1+#ppt_w/2"/>
                                              </p:val>
                                            </p:tav>
                                            <p:tav tm="100000">
                                              <p:val>
                                                <p:strVal val="#ppt_x"/>
                                              </p:val>
                                            </p:tav>
                                          </p:tavLst>
                                        </p:anim>
                                        <p:anim calcmode="lin" valueType="num" p14:bounceEnd="50000">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par>
                              <p:cTn id="57" fill="hold">
                                <p:stCondLst>
                                  <p:cond delay="6100"/>
                                </p:stCondLst>
                                <p:childTnLst>
                                  <p:par>
                                    <p:cTn id="58" presetID="22" presetClass="entr" presetSubtype="8"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Graphic spid="8" grpId="0">
            <p:bldAsOne/>
          </p:bldGraphic>
          <p:bldP spid="12" grpId="0"/>
          <p:bldP spid="16" grpId="0"/>
          <p:bldP spid="20" grpId="0"/>
          <p:bldP spid="21" grpId="0"/>
        </p:bldLst>
      </p:timing>
    </mc:Choice>
    <mc:Fallback xmlns:c="http://schemas.openxmlformats.org/drawingml/2006/chart" xmlns:a16="http://schemas.microsoft.com/office/drawing/2014/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49" presetClass="entr" presetSubtype="0" decel="10000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 calcmode="lin" valueType="num">
                                          <p:cBhvr>
                                            <p:cTn id="28" dur="500" fill="hold"/>
                                            <p:tgtEl>
                                              <p:spTgt spid="21"/>
                                            </p:tgtEl>
                                            <p:attrNameLst>
                                              <p:attrName>style.rotation</p:attrName>
                                            </p:attrNameLst>
                                          </p:cBhvr>
                                          <p:tavLst>
                                            <p:tav tm="0">
                                              <p:val>
                                                <p:fltVal val="360"/>
                                              </p:val>
                                            </p:tav>
                                            <p:tav tm="100000">
                                              <p:val>
                                                <p:fltVal val="0"/>
                                              </p:val>
                                            </p:tav>
                                          </p:tavLst>
                                        </p:anim>
                                        <p:animEffect transition="in" filter="fade">
                                          <p:cBhvr>
                                            <p:cTn id="29" dur="500"/>
                                            <p:tgtEl>
                                              <p:spTgt spid="21"/>
                                            </p:tgtEl>
                                          </p:cBhvr>
                                        </p:animEffect>
                                      </p:childTnLst>
                                    </p:cTn>
                                  </p:par>
                                </p:childTnLst>
                              </p:cTn>
                            </p:par>
                            <p:par>
                              <p:cTn id="30" fill="hold">
                                <p:stCondLst>
                                  <p:cond delay="26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childTnLst>
                              </p:cTn>
                            </p:par>
                            <p:par>
                              <p:cTn id="34" fill="hold">
                                <p:stCondLst>
                                  <p:cond delay="36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41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4600"/>
                                </p:stCondLst>
                                <p:childTnLst>
                                  <p:par>
                                    <p:cTn id="44" presetID="2" presetClass="entr" presetSubtype="2"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1+#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childTnLst>
                              </p:cTn>
                            </p:par>
                            <p:par>
                              <p:cTn id="48" fill="hold">
                                <p:stCondLst>
                                  <p:cond delay="51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5600"/>
                                </p:stCondLst>
                                <p:childTnLst>
                                  <p:par>
                                    <p:cTn id="53" presetID="2" presetClass="entr" presetSubtype="2"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par>
                              <p:cTn id="57" fill="hold">
                                <p:stCondLst>
                                  <p:cond delay="6100"/>
                                </p:stCondLst>
                                <p:childTnLst>
                                  <p:par>
                                    <p:cTn id="58" presetID="22" presetClass="entr" presetSubtype="8"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Graphic spid="8" grpId="0">
            <p:bldAsOne/>
          </p:bldGraphic>
          <p:bldP spid="12" grpId="0"/>
          <p:bldP spid="16" grpId="0"/>
          <p:bldP spid="20" grpId="0"/>
          <p:bldP spid="21"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4.</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投资回报分析</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
        <p:nvSpPr>
          <p:cNvPr id="82" name="矩形 5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AA90ABC-8105-4AC5-87F4-BB571F6C9683}"/>
              </a:ext>
            </a:extLst>
          </p:cNvPr>
          <p:cNvSpPr/>
          <p:nvPr/>
        </p:nvSpPr>
        <p:spPr>
          <a:xfrm>
            <a:off x="2134866" y="3458321"/>
            <a:ext cx="1692241" cy="830997"/>
          </a:xfrm>
          <a:prstGeom prst="rect">
            <a:avLst/>
          </a:prstGeom>
        </p:spPr>
        <p:txBody>
          <a:bodyPr wrap="square">
            <a:spAutoFit/>
          </a:bodyPr>
          <a:lstStyle/>
          <a:p>
            <a:pPr>
              <a:lnSpc>
                <a:spcPct val="150000"/>
              </a:lnSpc>
            </a:pPr>
            <a:r>
              <a:rPr lang="zh-CN" altLang="en-US" sz="800" dirty="0">
                <a:solidFill>
                  <a:srgbClr val="283C4F"/>
                </a:solidFill>
                <a:cs typeface="+mn-ea"/>
                <a:sym typeface="+mn-lt"/>
              </a:rPr>
              <a:t>这里可以添加主要内容这里可以添加主要内容这里可以添加主要内容这里可以添加主要内容这里可以添加主要</a:t>
            </a:r>
            <a:endParaRPr lang="zh-CN" altLang="en-US" sz="800" dirty="0">
              <a:solidFill>
                <a:srgbClr val="324C64"/>
              </a:solidFill>
              <a:cs typeface="+mn-ea"/>
              <a:sym typeface="+mn-lt"/>
            </a:endParaRPr>
          </a:p>
        </p:txBody>
      </p:sp>
      <p:sp>
        <p:nvSpPr>
          <p:cNvPr id="83" name="矩形 8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D285E66-A905-4ECD-9633-A707D524A5A4}"/>
              </a:ext>
            </a:extLst>
          </p:cNvPr>
          <p:cNvSpPr/>
          <p:nvPr/>
        </p:nvSpPr>
        <p:spPr>
          <a:xfrm>
            <a:off x="2213733" y="3206451"/>
            <a:ext cx="800219" cy="276999"/>
          </a:xfrm>
          <a:prstGeom prst="rect">
            <a:avLst/>
          </a:prstGeom>
          <a:solidFill>
            <a:srgbClr val="283C4F"/>
          </a:solidFill>
        </p:spPr>
        <p:txBody>
          <a:bodyPr wrap="none">
            <a:spAutoFit/>
          </a:bodyPr>
          <a:lstStyle/>
          <a:p>
            <a:r>
              <a:rPr lang="zh-CN" altLang="en-US" sz="1200" dirty="0">
                <a:solidFill>
                  <a:schemeClr val="bg1"/>
                </a:solidFill>
                <a:cs typeface="+mn-ea"/>
                <a:sym typeface="+mn-lt"/>
              </a:rPr>
              <a:t>标题文本</a:t>
            </a:r>
            <a:endParaRPr lang="zh-CN" altLang="zh-CN" sz="1200" dirty="0">
              <a:solidFill>
                <a:schemeClr val="bg1"/>
              </a:solidFill>
              <a:cs typeface="+mn-ea"/>
              <a:sym typeface="+mn-lt"/>
            </a:endParaRPr>
          </a:p>
        </p:txBody>
      </p:sp>
      <p:sp>
        <p:nvSpPr>
          <p:cNvPr id="85" name="矩形 5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2CC0A7D-30F3-4A1D-8BC6-3118F95EF501}"/>
              </a:ext>
            </a:extLst>
          </p:cNvPr>
          <p:cNvSpPr/>
          <p:nvPr/>
        </p:nvSpPr>
        <p:spPr>
          <a:xfrm>
            <a:off x="6149733" y="1576058"/>
            <a:ext cx="1692241" cy="830997"/>
          </a:xfrm>
          <a:prstGeom prst="rect">
            <a:avLst/>
          </a:prstGeom>
        </p:spPr>
        <p:txBody>
          <a:bodyPr wrap="square">
            <a:spAutoFit/>
          </a:bodyPr>
          <a:lstStyle/>
          <a:p>
            <a:pPr>
              <a:lnSpc>
                <a:spcPct val="150000"/>
              </a:lnSpc>
            </a:pPr>
            <a:r>
              <a:rPr lang="zh-CN" altLang="en-US" sz="800" dirty="0">
                <a:solidFill>
                  <a:srgbClr val="283C4F"/>
                </a:solidFill>
                <a:cs typeface="+mn-ea"/>
                <a:sym typeface="+mn-lt"/>
              </a:rPr>
              <a:t>这里可以添加主要内容这里可以添加主要内容这里可以添加主要内容这里可以添加主要内容这里可以添加主要</a:t>
            </a:r>
            <a:endParaRPr lang="zh-CN" altLang="en-US" sz="800" dirty="0">
              <a:solidFill>
                <a:schemeClr val="bg1">
                  <a:lumMod val="85000"/>
                </a:schemeClr>
              </a:solidFill>
              <a:cs typeface="+mn-ea"/>
              <a:sym typeface="+mn-lt"/>
            </a:endParaRPr>
          </a:p>
        </p:txBody>
      </p:sp>
      <p:sp>
        <p:nvSpPr>
          <p:cNvPr id="86" name="矩形 8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FA2E764-0C01-4742-A7AB-8E7A0B9314B6}"/>
              </a:ext>
            </a:extLst>
          </p:cNvPr>
          <p:cNvSpPr/>
          <p:nvPr/>
        </p:nvSpPr>
        <p:spPr>
          <a:xfrm>
            <a:off x="6228600" y="1324188"/>
            <a:ext cx="800219" cy="276999"/>
          </a:xfrm>
          <a:prstGeom prst="rect">
            <a:avLst/>
          </a:prstGeom>
          <a:solidFill>
            <a:srgbClr val="283C4F"/>
          </a:solidFill>
        </p:spPr>
        <p:txBody>
          <a:bodyPr wrap="none">
            <a:spAutoFit/>
          </a:bodyPr>
          <a:lstStyle/>
          <a:p>
            <a:r>
              <a:rPr lang="zh-CN" altLang="en-US" sz="1200" dirty="0">
                <a:solidFill>
                  <a:schemeClr val="bg1"/>
                </a:solidFill>
                <a:cs typeface="+mn-ea"/>
                <a:sym typeface="+mn-lt"/>
              </a:rPr>
              <a:t>标题文本</a:t>
            </a:r>
            <a:endParaRPr lang="zh-CN" altLang="zh-CN" sz="1200" dirty="0">
              <a:solidFill>
                <a:schemeClr val="bg1"/>
              </a:solidFill>
              <a:cs typeface="+mn-ea"/>
              <a:sym typeface="+mn-lt"/>
            </a:endParaRPr>
          </a:p>
        </p:txBody>
      </p:sp>
      <p:grpSp>
        <p:nvGrpSpPr>
          <p:cNvPr id="3" name="组合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C8F9D36-BAF7-4D14-BE2D-95DFC0A3A748}"/>
              </a:ext>
            </a:extLst>
          </p:cNvPr>
          <p:cNvGrpSpPr/>
          <p:nvPr/>
        </p:nvGrpSpPr>
        <p:grpSpPr>
          <a:xfrm>
            <a:off x="945634" y="1304489"/>
            <a:ext cx="1149798" cy="1009902"/>
            <a:chOff x="945634" y="1304489"/>
            <a:chExt cx="1149798" cy="1009902"/>
          </a:xfrm>
        </p:grpSpPr>
        <p:sp>
          <p:nvSpPr>
            <p:cNvPr id="99" name="Freeform 6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556057E-6BA5-45CD-AB6D-C4A32B03C3FE}"/>
                </a:ext>
              </a:extLst>
            </p:cNvPr>
            <p:cNvSpPr>
              <a:spLocks noChangeAspect="1"/>
            </p:cNvSpPr>
            <p:nvPr/>
          </p:nvSpPr>
          <p:spPr bwMode="auto">
            <a:xfrm>
              <a:off x="1161466" y="1529248"/>
              <a:ext cx="584370" cy="560384"/>
            </a:xfrm>
            <a:custGeom>
              <a:avLst/>
              <a:gdLst>
                <a:gd name="connsiteX0" fmla="*/ 425891 w 606568"/>
                <a:gd name="connsiteY0" fmla="*/ 420849 h 581671"/>
                <a:gd name="connsiteX1" fmla="*/ 426862 w 606568"/>
                <a:gd name="connsiteY1" fmla="*/ 470359 h 581671"/>
                <a:gd name="connsiteX2" fmla="*/ 438123 w 606568"/>
                <a:gd name="connsiteY2" fmla="*/ 466387 h 581671"/>
                <a:gd name="connsiteX3" fmla="*/ 453850 w 606568"/>
                <a:gd name="connsiteY3" fmla="*/ 439839 h 581671"/>
                <a:gd name="connsiteX4" fmla="*/ 449288 w 606568"/>
                <a:gd name="connsiteY4" fmla="*/ 430925 h 581671"/>
                <a:gd name="connsiteX5" fmla="*/ 425891 w 606568"/>
                <a:gd name="connsiteY5" fmla="*/ 420849 h 581671"/>
                <a:gd name="connsiteX6" fmla="*/ 392107 w 606568"/>
                <a:gd name="connsiteY6" fmla="*/ 352154 h 581671"/>
                <a:gd name="connsiteX7" fmla="*/ 381040 w 606568"/>
                <a:gd name="connsiteY7" fmla="*/ 355642 h 581671"/>
                <a:gd name="connsiteX8" fmla="*/ 375215 w 606568"/>
                <a:gd name="connsiteY8" fmla="*/ 360389 h 581671"/>
                <a:gd name="connsiteX9" fmla="*/ 373371 w 606568"/>
                <a:gd name="connsiteY9" fmla="*/ 367269 h 581671"/>
                <a:gd name="connsiteX10" fmla="*/ 387059 w 606568"/>
                <a:gd name="connsiteY10" fmla="*/ 381124 h 581671"/>
                <a:gd name="connsiteX11" fmla="*/ 393369 w 606568"/>
                <a:gd name="connsiteY11" fmla="*/ 382577 h 581671"/>
                <a:gd name="connsiteX12" fmla="*/ 392690 w 606568"/>
                <a:gd name="connsiteY12" fmla="*/ 367559 h 581671"/>
                <a:gd name="connsiteX13" fmla="*/ 392107 w 606568"/>
                <a:gd name="connsiteY13" fmla="*/ 352154 h 581671"/>
                <a:gd name="connsiteX14" fmla="*/ 404825 w 606568"/>
                <a:gd name="connsiteY14" fmla="*/ 306325 h 581671"/>
                <a:gd name="connsiteX15" fmla="*/ 421814 w 606568"/>
                <a:gd name="connsiteY15" fmla="*/ 322021 h 581671"/>
                <a:gd name="connsiteX16" fmla="*/ 421814 w 606568"/>
                <a:gd name="connsiteY16" fmla="*/ 322215 h 581671"/>
                <a:gd name="connsiteX17" fmla="*/ 448899 w 606568"/>
                <a:gd name="connsiteY17" fmla="*/ 330451 h 581671"/>
                <a:gd name="connsiteX18" fmla="*/ 455306 w 606568"/>
                <a:gd name="connsiteY18" fmla="*/ 335780 h 581671"/>
                <a:gd name="connsiteX19" fmla="*/ 457928 w 606568"/>
                <a:gd name="connsiteY19" fmla="*/ 349150 h 581671"/>
                <a:gd name="connsiteX20" fmla="*/ 438220 w 606568"/>
                <a:gd name="connsiteY20" fmla="*/ 359614 h 581671"/>
                <a:gd name="connsiteX21" fmla="*/ 423173 w 606568"/>
                <a:gd name="connsiteY21" fmla="*/ 354285 h 581671"/>
                <a:gd name="connsiteX22" fmla="*/ 424144 w 606568"/>
                <a:gd name="connsiteY22" fmla="*/ 375407 h 581671"/>
                <a:gd name="connsiteX23" fmla="*/ 424629 w 606568"/>
                <a:gd name="connsiteY23" fmla="*/ 388681 h 581671"/>
                <a:gd name="connsiteX24" fmla="*/ 469286 w 606568"/>
                <a:gd name="connsiteY24" fmla="*/ 407187 h 581671"/>
                <a:gd name="connsiteX25" fmla="*/ 473363 w 606568"/>
                <a:gd name="connsiteY25" fmla="*/ 410966 h 581671"/>
                <a:gd name="connsiteX26" fmla="*/ 484528 w 606568"/>
                <a:gd name="connsiteY26" fmla="*/ 437126 h 581671"/>
                <a:gd name="connsiteX27" fmla="*/ 460258 w 606568"/>
                <a:gd name="connsiteY27" fmla="*/ 488671 h 581671"/>
                <a:gd name="connsiteX28" fmla="*/ 427153 w 606568"/>
                <a:gd name="connsiteY28" fmla="*/ 501558 h 581671"/>
                <a:gd name="connsiteX29" fmla="*/ 427153 w 606568"/>
                <a:gd name="connsiteY29" fmla="*/ 502527 h 581671"/>
                <a:gd name="connsiteX30" fmla="*/ 412397 w 606568"/>
                <a:gd name="connsiteY30" fmla="*/ 516963 h 581671"/>
                <a:gd name="connsiteX31" fmla="*/ 400456 w 606568"/>
                <a:gd name="connsiteY31" fmla="*/ 512119 h 581671"/>
                <a:gd name="connsiteX32" fmla="*/ 396087 w 606568"/>
                <a:gd name="connsiteY32" fmla="*/ 501073 h 581671"/>
                <a:gd name="connsiteX33" fmla="*/ 395990 w 606568"/>
                <a:gd name="connsiteY33" fmla="*/ 496035 h 581671"/>
                <a:gd name="connsiteX34" fmla="*/ 350751 w 606568"/>
                <a:gd name="connsiteY34" fmla="*/ 466484 h 581671"/>
                <a:gd name="connsiteX35" fmla="*/ 347936 w 606568"/>
                <a:gd name="connsiteY35" fmla="*/ 450691 h 581671"/>
                <a:gd name="connsiteX36" fmla="*/ 362983 w 606568"/>
                <a:gd name="connsiteY36" fmla="*/ 440711 h 581671"/>
                <a:gd name="connsiteX37" fmla="*/ 374050 w 606568"/>
                <a:gd name="connsiteY37" fmla="*/ 445749 h 581671"/>
                <a:gd name="connsiteX38" fmla="*/ 395699 w 606568"/>
                <a:gd name="connsiteY38" fmla="*/ 462317 h 581671"/>
                <a:gd name="connsiteX39" fmla="*/ 394631 w 606568"/>
                <a:gd name="connsiteY39" fmla="*/ 414841 h 581671"/>
                <a:gd name="connsiteX40" fmla="*/ 371817 w 606568"/>
                <a:gd name="connsiteY40" fmla="*/ 409028 h 581671"/>
                <a:gd name="connsiteX41" fmla="*/ 370555 w 606568"/>
                <a:gd name="connsiteY41" fmla="*/ 408447 h 581671"/>
                <a:gd name="connsiteX42" fmla="*/ 364439 w 606568"/>
                <a:gd name="connsiteY42" fmla="*/ 405346 h 581671"/>
                <a:gd name="connsiteX43" fmla="*/ 358420 w 606568"/>
                <a:gd name="connsiteY43" fmla="*/ 400889 h 581671"/>
                <a:gd name="connsiteX44" fmla="*/ 344441 w 606568"/>
                <a:gd name="connsiteY44" fmla="*/ 380058 h 581671"/>
                <a:gd name="connsiteX45" fmla="*/ 343082 w 606568"/>
                <a:gd name="connsiteY45" fmla="*/ 375407 h 581671"/>
                <a:gd name="connsiteX46" fmla="*/ 347547 w 606568"/>
                <a:gd name="connsiteY46" fmla="*/ 344209 h 581671"/>
                <a:gd name="connsiteX47" fmla="*/ 351236 w 606568"/>
                <a:gd name="connsiteY47" fmla="*/ 339364 h 581671"/>
                <a:gd name="connsiteX48" fmla="*/ 359294 w 606568"/>
                <a:gd name="connsiteY48" fmla="*/ 332291 h 581671"/>
                <a:gd name="connsiteX49" fmla="*/ 365993 w 606568"/>
                <a:gd name="connsiteY49" fmla="*/ 328222 h 581671"/>
                <a:gd name="connsiteX50" fmla="*/ 372788 w 606568"/>
                <a:gd name="connsiteY50" fmla="*/ 325219 h 581671"/>
                <a:gd name="connsiteX51" fmla="*/ 381331 w 606568"/>
                <a:gd name="connsiteY51" fmla="*/ 322699 h 581671"/>
                <a:gd name="connsiteX52" fmla="*/ 390748 w 606568"/>
                <a:gd name="connsiteY52" fmla="*/ 321052 h 581671"/>
                <a:gd name="connsiteX53" fmla="*/ 390748 w 606568"/>
                <a:gd name="connsiteY53" fmla="*/ 320859 h 581671"/>
                <a:gd name="connsiteX54" fmla="*/ 394243 w 606568"/>
                <a:gd name="connsiteY54" fmla="*/ 310491 h 581671"/>
                <a:gd name="connsiteX55" fmla="*/ 404825 w 606568"/>
                <a:gd name="connsiteY55" fmla="*/ 306325 h 581671"/>
                <a:gd name="connsiteX56" fmla="*/ 406108 w 606568"/>
                <a:gd name="connsiteY56" fmla="*/ 283044 h 581671"/>
                <a:gd name="connsiteX57" fmla="*/ 383596 w 606568"/>
                <a:gd name="connsiteY57" fmla="*/ 285467 h 581671"/>
                <a:gd name="connsiteX58" fmla="*/ 378162 w 606568"/>
                <a:gd name="connsiteY58" fmla="*/ 286823 h 581671"/>
                <a:gd name="connsiteX59" fmla="*/ 372922 w 606568"/>
                <a:gd name="connsiteY59" fmla="*/ 288276 h 581671"/>
                <a:gd name="connsiteX60" fmla="*/ 366227 w 606568"/>
                <a:gd name="connsiteY60" fmla="*/ 290602 h 581671"/>
                <a:gd name="connsiteX61" fmla="*/ 359434 w 606568"/>
                <a:gd name="connsiteY61" fmla="*/ 293121 h 581671"/>
                <a:gd name="connsiteX62" fmla="*/ 314215 w 606568"/>
                <a:gd name="connsiteY62" fmla="*/ 326356 h 581671"/>
                <a:gd name="connsiteX63" fmla="*/ 293838 w 606568"/>
                <a:gd name="connsiteY63" fmla="*/ 356781 h 581671"/>
                <a:gd name="connsiteX64" fmla="*/ 289859 w 606568"/>
                <a:gd name="connsiteY64" fmla="*/ 365792 h 581671"/>
                <a:gd name="connsiteX65" fmla="*/ 286754 w 606568"/>
                <a:gd name="connsiteY65" fmla="*/ 374221 h 581671"/>
                <a:gd name="connsiteX66" fmla="*/ 281514 w 606568"/>
                <a:gd name="connsiteY66" fmla="*/ 396023 h 581671"/>
                <a:gd name="connsiteX67" fmla="*/ 280738 w 606568"/>
                <a:gd name="connsiteY67" fmla="*/ 403774 h 581671"/>
                <a:gd name="connsiteX68" fmla="*/ 280253 w 606568"/>
                <a:gd name="connsiteY68" fmla="*/ 411429 h 581671"/>
                <a:gd name="connsiteX69" fmla="*/ 281417 w 606568"/>
                <a:gd name="connsiteY69" fmla="*/ 433327 h 581671"/>
                <a:gd name="connsiteX70" fmla="*/ 285978 w 606568"/>
                <a:gd name="connsiteY70" fmla="*/ 453481 h 581671"/>
                <a:gd name="connsiteX71" fmla="*/ 288016 w 606568"/>
                <a:gd name="connsiteY71" fmla="*/ 459876 h 581671"/>
                <a:gd name="connsiteX72" fmla="*/ 290345 w 606568"/>
                <a:gd name="connsiteY72" fmla="*/ 466174 h 581671"/>
                <a:gd name="connsiteX73" fmla="*/ 407564 w 606568"/>
                <a:gd name="connsiteY73" fmla="*/ 548049 h 581671"/>
                <a:gd name="connsiteX74" fmla="*/ 424642 w 606568"/>
                <a:gd name="connsiteY74" fmla="*/ 546789 h 581671"/>
                <a:gd name="connsiteX75" fmla="*/ 510518 w 606568"/>
                <a:gd name="connsiteY75" fmla="*/ 494660 h 581671"/>
                <a:gd name="connsiteX76" fmla="*/ 530119 w 606568"/>
                <a:gd name="connsiteY76" fmla="*/ 399995 h 581671"/>
                <a:gd name="connsiteX77" fmla="*/ 530022 w 606568"/>
                <a:gd name="connsiteY77" fmla="*/ 398639 h 581671"/>
                <a:gd name="connsiteX78" fmla="*/ 520707 w 606568"/>
                <a:gd name="connsiteY78" fmla="*/ 368602 h 581671"/>
                <a:gd name="connsiteX79" fmla="*/ 499747 w 606568"/>
                <a:gd name="connsiteY79" fmla="*/ 332654 h 581671"/>
                <a:gd name="connsiteX80" fmla="*/ 468308 w 606568"/>
                <a:gd name="connsiteY80" fmla="*/ 302811 h 581671"/>
                <a:gd name="connsiteX81" fmla="*/ 406108 w 606568"/>
                <a:gd name="connsiteY81" fmla="*/ 283044 h 581671"/>
                <a:gd name="connsiteX82" fmla="*/ 406108 w 606568"/>
                <a:gd name="connsiteY82" fmla="*/ 249519 h 581671"/>
                <a:gd name="connsiteX83" fmla="*/ 465397 w 606568"/>
                <a:gd name="connsiteY83" fmla="*/ 263181 h 581671"/>
                <a:gd name="connsiteX84" fmla="*/ 512168 w 606568"/>
                <a:gd name="connsiteY84" fmla="*/ 296222 h 581671"/>
                <a:gd name="connsiteX85" fmla="*/ 534971 w 606568"/>
                <a:gd name="connsiteY85" fmla="*/ 323740 h 581671"/>
                <a:gd name="connsiteX86" fmla="*/ 551758 w 606568"/>
                <a:gd name="connsiteY86" fmla="*/ 355424 h 581671"/>
                <a:gd name="connsiteX87" fmla="*/ 557483 w 606568"/>
                <a:gd name="connsiteY87" fmla="*/ 371121 h 581671"/>
                <a:gd name="connsiteX88" fmla="*/ 561559 w 606568"/>
                <a:gd name="connsiteY88" fmla="*/ 385946 h 581671"/>
                <a:gd name="connsiteX89" fmla="*/ 563014 w 606568"/>
                <a:gd name="connsiteY89" fmla="*/ 392341 h 581671"/>
                <a:gd name="connsiteX90" fmla="*/ 537591 w 606568"/>
                <a:gd name="connsiteY90" fmla="*/ 514524 h 581671"/>
                <a:gd name="connsiteX91" fmla="*/ 429397 w 606568"/>
                <a:gd name="connsiteY91" fmla="*/ 580121 h 581671"/>
                <a:gd name="connsiteX92" fmla="*/ 407564 w 606568"/>
                <a:gd name="connsiteY92" fmla="*/ 581671 h 581671"/>
                <a:gd name="connsiteX93" fmla="*/ 258808 w 606568"/>
                <a:gd name="connsiteY93" fmla="*/ 477607 h 581671"/>
                <a:gd name="connsiteX94" fmla="*/ 256382 w 606568"/>
                <a:gd name="connsiteY94" fmla="*/ 471309 h 581671"/>
                <a:gd name="connsiteX95" fmla="*/ 254248 w 606568"/>
                <a:gd name="connsiteY95" fmla="*/ 464914 h 581671"/>
                <a:gd name="connsiteX96" fmla="*/ 248134 w 606568"/>
                <a:gd name="connsiteY96" fmla="*/ 438171 h 581671"/>
                <a:gd name="connsiteX97" fmla="*/ 246679 w 606568"/>
                <a:gd name="connsiteY97" fmla="*/ 423734 h 581671"/>
                <a:gd name="connsiteX98" fmla="*/ 246485 w 606568"/>
                <a:gd name="connsiteY98" fmla="*/ 416855 h 581671"/>
                <a:gd name="connsiteX99" fmla="*/ 246582 w 606568"/>
                <a:gd name="connsiteY99" fmla="*/ 409781 h 581671"/>
                <a:gd name="connsiteX100" fmla="*/ 249299 w 606568"/>
                <a:gd name="connsiteY100" fmla="*/ 385558 h 581671"/>
                <a:gd name="connsiteX101" fmla="*/ 249299 w 606568"/>
                <a:gd name="connsiteY101" fmla="*/ 385461 h 581671"/>
                <a:gd name="connsiteX102" fmla="*/ 250754 w 606568"/>
                <a:gd name="connsiteY102" fmla="*/ 378194 h 581671"/>
                <a:gd name="connsiteX103" fmla="*/ 252695 w 606568"/>
                <a:gd name="connsiteY103" fmla="*/ 370830 h 581671"/>
                <a:gd name="connsiteX104" fmla="*/ 277633 w 606568"/>
                <a:gd name="connsiteY104" fmla="*/ 318604 h 581671"/>
                <a:gd name="connsiteX105" fmla="*/ 286269 w 606568"/>
                <a:gd name="connsiteY105" fmla="*/ 307365 h 581671"/>
                <a:gd name="connsiteX106" fmla="*/ 301989 w 606568"/>
                <a:gd name="connsiteY106" fmla="*/ 291086 h 581671"/>
                <a:gd name="connsiteX107" fmla="*/ 305482 w 606568"/>
                <a:gd name="connsiteY107" fmla="*/ 287986 h 581671"/>
                <a:gd name="connsiteX108" fmla="*/ 312275 w 606568"/>
                <a:gd name="connsiteY108" fmla="*/ 282463 h 581671"/>
                <a:gd name="connsiteX109" fmla="*/ 314118 w 606568"/>
                <a:gd name="connsiteY109" fmla="*/ 281009 h 581671"/>
                <a:gd name="connsiteX110" fmla="*/ 318970 w 606568"/>
                <a:gd name="connsiteY110" fmla="*/ 277521 h 581671"/>
                <a:gd name="connsiteX111" fmla="*/ 346917 w 606568"/>
                <a:gd name="connsiteY111" fmla="*/ 262018 h 581671"/>
                <a:gd name="connsiteX112" fmla="*/ 359628 w 606568"/>
                <a:gd name="connsiteY112" fmla="*/ 257174 h 581671"/>
                <a:gd name="connsiteX113" fmla="*/ 366421 w 606568"/>
                <a:gd name="connsiteY113" fmla="*/ 255139 h 581671"/>
                <a:gd name="connsiteX114" fmla="*/ 373116 w 606568"/>
                <a:gd name="connsiteY114" fmla="*/ 253395 h 581671"/>
                <a:gd name="connsiteX115" fmla="*/ 376707 w 606568"/>
                <a:gd name="connsiteY115" fmla="*/ 252523 h 581671"/>
                <a:gd name="connsiteX116" fmla="*/ 384178 w 606568"/>
                <a:gd name="connsiteY116" fmla="*/ 251263 h 581671"/>
                <a:gd name="connsiteX117" fmla="*/ 406108 w 606568"/>
                <a:gd name="connsiteY117" fmla="*/ 249519 h 581671"/>
                <a:gd name="connsiteX118" fmla="*/ 43372 w 606568"/>
                <a:gd name="connsiteY118" fmla="*/ 175759 h 581671"/>
                <a:gd name="connsiteX119" fmla="*/ 43760 w 606568"/>
                <a:gd name="connsiteY119" fmla="*/ 214418 h 581671"/>
                <a:gd name="connsiteX120" fmla="*/ 202404 w 606568"/>
                <a:gd name="connsiteY120" fmla="*/ 246489 h 581671"/>
                <a:gd name="connsiteX121" fmla="*/ 313794 w 606568"/>
                <a:gd name="connsiteY121" fmla="*/ 223235 h 581671"/>
                <a:gd name="connsiteX122" fmla="*/ 319519 w 606568"/>
                <a:gd name="connsiteY122" fmla="*/ 220716 h 581671"/>
                <a:gd name="connsiteX123" fmla="*/ 319907 w 606568"/>
                <a:gd name="connsiteY123" fmla="*/ 181185 h 581671"/>
                <a:gd name="connsiteX124" fmla="*/ 313212 w 606568"/>
                <a:gd name="connsiteY124" fmla="*/ 184092 h 581671"/>
                <a:gd name="connsiteX125" fmla="*/ 186103 w 606568"/>
                <a:gd name="connsiteY125" fmla="*/ 211124 h 581671"/>
                <a:gd name="connsiteX126" fmla="*/ 43372 w 606568"/>
                <a:gd name="connsiteY126" fmla="*/ 175759 h 581671"/>
                <a:gd name="connsiteX127" fmla="*/ 321654 w 606568"/>
                <a:gd name="connsiteY127" fmla="*/ 100088 h 581671"/>
                <a:gd name="connsiteX128" fmla="*/ 311465 w 606568"/>
                <a:gd name="connsiteY128" fmla="*/ 105901 h 581671"/>
                <a:gd name="connsiteX129" fmla="*/ 182804 w 606568"/>
                <a:gd name="connsiteY129" fmla="*/ 137875 h 581671"/>
                <a:gd name="connsiteX130" fmla="*/ 41723 w 606568"/>
                <a:gd name="connsiteY130" fmla="*/ 102026 h 581671"/>
                <a:gd name="connsiteX131" fmla="*/ 42208 w 606568"/>
                <a:gd name="connsiteY131" fmla="*/ 127508 h 581671"/>
                <a:gd name="connsiteX132" fmla="*/ 44828 w 606568"/>
                <a:gd name="connsiteY132" fmla="*/ 128864 h 581671"/>
                <a:gd name="connsiteX133" fmla="*/ 186200 w 606568"/>
                <a:gd name="connsiteY133" fmla="*/ 169752 h 581671"/>
                <a:gd name="connsiteX134" fmla="*/ 312339 w 606568"/>
                <a:gd name="connsiteY134" fmla="*/ 138553 h 581671"/>
                <a:gd name="connsiteX135" fmla="*/ 320877 w 606568"/>
                <a:gd name="connsiteY135" fmla="*/ 134096 h 581671"/>
                <a:gd name="connsiteX136" fmla="*/ 321654 w 606568"/>
                <a:gd name="connsiteY136" fmla="*/ 100088 h 581671"/>
                <a:gd name="connsiteX137" fmla="*/ 170869 w 606568"/>
                <a:gd name="connsiteY137" fmla="*/ 41275 h 581671"/>
                <a:gd name="connsiteX138" fmla="*/ 58800 w 606568"/>
                <a:gd name="connsiteY138" fmla="*/ 63948 h 581671"/>
                <a:gd name="connsiteX139" fmla="*/ 186685 w 606568"/>
                <a:gd name="connsiteY139" fmla="*/ 96890 h 581671"/>
                <a:gd name="connsiteX140" fmla="*/ 296814 w 606568"/>
                <a:gd name="connsiteY140" fmla="*/ 67823 h 581671"/>
                <a:gd name="connsiteX141" fmla="*/ 170869 w 606568"/>
                <a:gd name="connsiteY141" fmla="*/ 41275 h 581671"/>
                <a:gd name="connsiteX142" fmla="*/ 448008 w 606568"/>
                <a:gd name="connsiteY142" fmla="*/ 35047 h 581671"/>
                <a:gd name="connsiteX143" fmla="*/ 509638 w 606568"/>
                <a:gd name="connsiteY143" fmla="*/ 41805 h 581671"/>
                <a:gd name="connsiteX144" fmla="*/ 570201 w 606568"/>
                <a:gd name="connsiteY144" fmla="*/ 59924 h 581671"/>
                <a:gd name="connsiteX145" fmla="*/ 605627 w 606568"/>
                <a:gd name="connsiteY145" fmla="*/ 86859 h 581671"/>
                <a:gd name="connsiteX146" fmla="*/ 603880 w 606568"/>
                <a:gd name="connsiteY146" fmla="*/ 143248 h 581671"/>
                <a:gd name="connsiteX147" fmla="*/ 602230 w 606568"/>
                <a:gd name="connsiteY147" fmla="*/ 349137 h 581671"/>
                <a:gd name="connsiteX148" fmla="*/ 601453 w 606568"/>
                <a:gd name="connsiteY148" fmla="*/ 354272 h 581671"/>
                <a:gd name="connsiteX149" fmla="*/ 595727 w 606568"/>
                <a:gd name="connsiteY149" fmla="*/ 364058 h 581671"/>
                <a:gd name="connsiteX150" fmla="*/ 576122 w 606568"/>
                <a:gd name="connsiteY150" fmla="*/ 377525 h 581671"/>
                <a:gd name="connsiteX151" fmla="*/ 567193 w 606568"/>
                <a:gd name="connsiteY151" fmla="*/ 346133 h 581671"/>
                <a:gd name="connsiteX152" fmla="*/ 569231 w 606568"/>
                <a:gd name="connsiteY152" fmla="*/ 343033 h 581671"/>
                <a:gd name="connsiteX153" fmla="*/ 569425 w 606568"/>
                <a:gd name="connsiteY153" fmla="*/ 308734 h 581671"/>
                <a:gd name="connsiteX154" fmla="*/ 552828 w 606568"/>
                <a:gd name="connsiteY154" fmla="*/ 316873 h 581671"/>
                <a:gd name="connsiteX155" fmla="*/ 532641 w 606568"/>
                <a:gd name="connsiteY155" fmla="*/ 289453 h 581671"/>
                <a:gd name="connsiteX156" fmla="*/ 569522 w 606568"/>
                <a:gd name="connsiteY156" fmla="*/ 270269 h 581671"/>
                <a:gd name="connsiteX157" fmla="*/ 569619 w 606568"/>
                <a:gd name="connsiteY157" fmla="*/ 246144 h 581671"/>
                <a:gd name="connsiteX158" fmla="*/ 502165 w 606568"/>
                <a:gd name="connsiteY158" fmla="*/ 262034 h 581671"/>
                <a:gd name="connsiteX159" fmla="*/ 403265 w 606568"/>
                <a:gd name="connsiteY159" fmla="*/ 229866 h 581671"/>
                <a:gd name="connsiteX160" fmla="*/ 379390 w 606568"/>
                <a:gd name="connsiteY160" fmla="*/ 231610 h 581671"/>
                <a:gd name="connsiteX161" fmla="*/ 373275 w 606568"/>
                <a:gd name="connsiteY161" fmla="*/ 232676 h 581671"/>
                <a:gd name="connsiteX162" fmla="*/ 373469 w 606568"/>
                <a:gd name="connsiteY162" fmla="*/ 214267 h 581671"/>
                <a:gd name="connsiteX163" fmla="*/ 570007 w 606568"/>
                <a:gd name="connsiteY163" fmla="*/ 210295 h 581671"/>
                <a:gd name="connsiteX164" fmla="*/ 570395 w 606568"/>
                <a:gd name="connsiteY164" fmla="*/ 178903 h 581671"/>
                <a:gd name="connsiteX165" fmla="*/ 373857 w 606568"/>
                <a:gd name="connsiteY165" fmla="*/ 186945 h 581671"/>
                <a:gd name="connsiteX166" fmla="*/ 374440 w 606568"/>
                <a:gd name="connsiteY166" fmla="*/ 151677 h 581671"/>
                <a:gd name="connsiteX167" fmla="*/ 571172 w 606568"/>
                <a:gd name="connsiteY167" fmla="*/ 141601 h 581671"/>
                <a:gd name="connsiteX168" fmla="*/ 571754 w 606568"/>
                <a:gd name="connsiteY168" fmla="*/ 114472 h 581671"/>
                <a:gd name="connsiteX169" fmla="*/ 375119 w 606568"/>
                <a:gd name="connsiteY169" fmla="*/ 129587 h 581671"/>
                <a:gd name="connsiteX170" fmla="*/ 376284 w 606568"/>
                <a:gd name="connsiteY170" fmla="*/ 113503 h 581671"/>
                <a:gd name="connsiteX171" fmla="*/ 377545 w 606568"/>
                <a:gd name="connsiteY171" fmla="*/ 94804 h 581671"/>
                <a:gd name="connsiteX172" fmla="*/ 551664 w 606568"/>
                <a:gd name="connsiteY172" fmla="*/ 88893 h 581671"/>
                <a:gd name="connsiteX173" fmla="*/ 377837 w 606568"/>
                <a:gd name="connsiteY173" fmla="*/ 78817 h 581671"/>
                <a:gd name="connsiteX174" fmla="*/ 376672 w 606568"/>
                <a:gd name="connsiteY174" fmla="*/ 63315 h 581671"/>
                <a:gd name="connsiteX175" fmla="*/ 368422 w 606568"/>
                <a:gd name="connsiteY175" fmla="*/ 47037 h 581671"/>
                <a:gd name="connsiteX176" fmla="*/ 386378 w 606568"/>
                <a:gd name="connsiteY176" fmla="*/ 42096 h 581671"/>
                <a:gd name="connsiteX177" fmla="*/ 448008 w 606568"/>
                <a:gd name="connsiteY177" fmla="*/ 35047 h 581671"/>
                <a:gd name="connsiteX178" fmla="*/ 170287 w 606568"/>
                <a:gd name="connsiteY178" fmla="*/ 0 h 581671"/>
                <a:gd name="connsiteX179" fmla="*/ 245000 w 606568"/>
                <a:gd name="connsiteY179" fmla="*/ 8623 h 581671"/>
                <a:gd name="connsiteX180" fmla="*/ 319713 w 606568"/>
                <a:gd name="connsiteY180" fmla="*/ 31392 h 581671"/>
                <a:gd name="connsiteX181" fmla="*/ 354547 w 606568"/>
                <a:gd name="connsiteY181" fmla="*/ 51836 h 581671"/>
                <a:gd name="connsiteX182" fmla="*/ 363377 w 606568"/>
                <a:gd name="connsiteY182" fmla="*/ 65304 h 581671"/>
                <a:gd name="connsiteX183" fmla="*/ 364541 w 606568"/>
                <a:gd name="connsiteY183" fmla="*/ 83423 h 581671"/>
                <a:gd name="connsiteX184" fmla="*/ 364347 w 606568"/>
                <a:gd name="connsiteY184" fmla="*/ 88655 h 581671"/>
                <a:gd name="connsiteX185" fmla="*/ 361921 w 606568"/>
                <a:gd name="connsiteY185" fmla="*/ 124213 h 581671"/>
                <a:gd name="connsiteX186" fmla="*/ 361242 w 606568"/>
                <a:gd name="connsiteY186" fmla="*/ 136228 h 581671"/>
                <a:gd name="connsiteX187" fmla="*/ 361145 w 606568"/>
                <a:gd name="connsiteY187" fmla="*/ 145239 h 581671"/>
                <a:gd name="connsiteX188" fmla="*/ 360466 w 606568"/>
                <a:gd name="connsiteY188" fmla="*/ 181476 h 581671"/>
                <a:gd name="connsiteX189" fmla="*/ 360078 w 606568"/>
                <a:gd name="connsiteY189" fmla="*/ 209961 h 581671"/>
                <a:gd name="connsiteX190" fmla="*/ 359787 w 606568"/>
                <a:gd name="connsiteY190" fmla="*/ 235637 h 581671"/>
                <a:gd name="connsiteX191" fmla="*/ 313988 w 606568"/>
                <a:gd name="connsiteY191" fmla="*/ 255597 h 581671"/>
                <a:gd name="connsiteX192" fmla="*/ 287111 w 606568"/>
                <a:gd name="connsiteY192" fmla="*/ 276428 h 581671"/>
                <a:gd name="connsiteX193" fmla="*/ 201725 w 606568"/>
                <a:gd name="connsiteY193" fmla="*/ 287571 h 581671"/>
                <a:gd name="connsiteX194" fmla="*/ 44246 w 606568"/>
                <a:gd name="connsiteY194" fmla="*/ 258407 h 581671"/>
                <a:gd name="connsiteX195" fmla="*/ 44440 w 606568"/>
                <a:gd name="connsiteY195" fmla="*/ 299101 h 581671"/>
                <a:gd name="connsiteX196" fmla="*/ 48903 w 606568"/>
                <a:gd name="connsiteY196" fmla="*/ 300942 h 581671"/>
                <a:gd name="connsiteX197" fmla="*/ 184551 w 606568"/>
                <a:gd name="connsiteY197" fmla="*/ 337566 h 581671"/>
                <a:gd name="connsiteX198" fmla="*/ 249172 w 606568"/>
                <a:gd name="connsiteY198" fmla="*/ 328652 h 581671"/>
                <a:gd name="connsiteX199" fmla="*/ 234036 w 606568"/>
                <a:gd name="connsiteY199" fmla="*/ 374675 h 581671"/>
                <a:gd name="connsiteX200" fmla="*/ 185618 w 606568"/>
                <a:gd name="connsiteY200" fmla="*/ 378842 h 581671"/>
                <a:gd name="connsiteX201" fmla="*/ 44537 w 606568"/>
                <a:gd name="connsiteY201" fmla="*/ 345027 h 581671"/>
                <a:gd name="connsiteX202" fmla="*/ 44731 w 606568"/>
                <a:gd name="connsiteY202" fmla="*/ 387852 h 581671"/>
                <a:gd name="connsiteX203" fmla="*/ 85580 w 606568"/>
                <a:gd name="connsiteY203" fmla="*/ 412560 h 581671"/>
                <a:gd name="connsiteX204" fmla="*/ 128176 w 606568"/>
                <a:gd name="connsiteY204" fmla="*/ 426609 h 581671"/>
                <a:gd name="connsiteX205" fmla="*/ 180669 w 606568"/>
                <a:gd name="connsiteY205" fmla="*/ 432035 h 581671"/>
                <a:gd name="connsiteX206" fmla="*/ 190469 w 606568"/>
                <a:gd name="connsiteY206" fmla="*/ 431841 h 581671"/>
                <a:gd name="connsiteX207" fmla="*/ 230446 w 606568"/>
                <a:gd name="connsiteY207" fmla="*/ 427481 h 581671"/>
                <a:gd name="connsiteX208" fmla="*/ 231610 w 606568"/>
                <a:gd name="connsiteY208" fmla="*/ 427287 h 581671"/>
                <a:gd name="connsiteX209" fmla="*/ 232677 w 606568"/>
                <a:gd name="connsiteY209" fmla="*/ 436298 h 581671"/>
                <a:gd name="connsiteX210" fmla="*/ 240149 w 606568"/>
                <a:gd name="connsiteY210" fmla="*/ 468272 h 581671"/>
                <a:gd name="connsiteX211" fmla="*/ 186394 w 606568"/>
                <a:gd name="connsiteY211" fmla="*/ 473988 h 581671"/>
                <a:gd name="connsiteX212" fmla="*/ 12032 w 606568"/>
                <a:gd name="connsiteY212" fmla="*/ 414400 h 581671"/>
                <a:gd name="connsiteX213" fmla="*/ 5046 w 606568"/>
                <a:gd name="connsiteY213" fmla="*/ 401998 h 581671"/>
                <a:gd name="connsiteX214" fmla="*/ 4075 w 606568"/>
                <a:gd name="connsiteY214" fmla="*/ 395507 h 581671"/>
                <a:gd name="connsiteX215" fmla="*/ 0 w 606568"/>
                <a:gd name="connsiteY215" fmla="*/ 65885 h 581671"/>
                <a:gd name="connsiteX216" fmla="*/ 388 w 606568"/>
                <a:gd name="connsiteY216" fmla="*/ 61332 h 581671"/>
                <a:gd name="connsiteX217" fmla="*/ 10091 w 606568"/>
                <a:gd name="connsiteY217" fmla="*/ 41760 h 581671"/>
                <a:gd name="connsiteX218" fmla="*/ 93052 w 606568"/>
                <a:gd name="connsiteY218" fmla="*/ 8914 h 581671"/>
                <a:gd name="connsiteX219" fmla="*/ 170287 w 606568"/>
                <a:gd name="connsiteY219" fmla="*/ 0 h 58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06568" h="581671">
                  <a:moveTo>
                    <a:pt x="425891" y="420849"/>
                  </a:moveTo>
                  <a:cubicBezTo>
                    <a:pt x="426377" y="436835"/>
                    <a:pt x="426668" y="453113"/>
                    <a:pt x="426862" y="470359"/>
                  </a:cubicBezTo>
                  <a:cubicBezTo>
                    <a:pt x="431133" y="469875"/>
                    <a:pt x="434920" y="468518"/>
                    <a:pt x="438123" y="466387"/>
                  </a:cubicBezTo>
                  <a:cubicBezTo>
                    <a:pt x="444531" y="462027"/>
                    <a:pt x="453850" y="449528"/>
                    <a:pt x="453850" y="439839"/>
                  </a:cubicBezTo>
                  <a:cubicBezTo>
                    <a:pt x="453850" y="435963"/>
                    <a:pt x="452394" y="433057"/>
                    <a:pt x="449288" y="430925"/>
                  </a:cubicBezTo>
                  <a:cubicBezTo>
                    <a:pt x="442880" y="426565"/>
                    <a:pt x="435502" y="423368"/>
                    <a:pt x="425891" y="420849"/>
                  </a:cubicBezTo>
                  <a:close/>
                  <a:moveTo>
                    <a:pt x="392107" y="352154"/>
                  </a:moveTo>
                  <a:cubicBezTo>
                    <a:pt x="387933" y="352832"/>
                    <a:pt x="384244" y="353995"/>
                    <a:pt x="381040" y="355642"/>
                  </a:cubicBezTo>
                  <a:cubicBezTo>
                    <a:pt x="378419" y="356998"/>
                    <a:pt x="376477" y="358549"/>
                    <a:pt x="375215" y="360389"/>
                  </a:cubicBezTo>
                  <a:cubicBezTo>
                    <a:pt x="373759" y="362424"/>
                    <a:pt x="373079" y="364749"/>
                    <a:pt x="373371" y="367269"/>
                  </a:cubicBezTo>
                  <a:cubicBezTo>
                    <a:pt x="374050" y="373470"/>
                    <a:pt x="379875" y="379283"/>
                    <a:pt x="387059" y="381124"/>
                  </a:cubicBezTo>
                  <a:cubicBezTo>
                    <a:pt x="389195" y="381608"/>
                    <a:pt x="391233" y="382093"/>
                    <a:pt x="393369" y="382577"/>
                  </a:cubicBezTo>
                  <a:cubicBezTo>
                    <a:pt x="393175" y="377539"/>
                    <a:pt x="392981" y="372598"/>
                    <a:pt x="392690" y="367559"/>
                  </a:cubicBezTo>
                  <a:cubicBezTo>
                    <a:pt x="392495" y="362424"/>
                    <a:pt x="392301" y="357289"/>
                    <a:pt x="392107" y="352154"/>
                  </a:cubicBezTo>
                  <a:close/>
                  <a:moveTo>
                    <a:pt x="404825" y="306325"/>
                  </a:moveTo>
                  <a:cubicBezTo>
                    <a:pt x="412688" y="306325"/>
                    <a:pt x="421328" y="311848"/>
                    <a:pt x="421814" y="322021"/>
                  </a:cubicBezTo>
                  <a:lnTo>
                    <a:pt x="421814" y="322215"/>
                  </a:lnTo>
                  <a:cubicBezTo>
                    <a:pt x="431522" y="323862"/>
                    <a:pt x="440744" y="326769"/>
                    <a:pt x="448899" y="330451"/>
                  </a:cubicBezTo>
                  <a:cubicBezTo>
                    <a:pt x="451715" y="331807"/>
                    <a:pt x="453850" y="333648"/>
                    <a:pt x="455306" y="335780"/>
                  </a:cubicBezTo>
                  <a:cubicBezTo>
                    <a:pt x="458219" y="339752"/>
                    <a:pt x="458898" y="344790"/>
                    <a:pt x="457928" y="349150"/>
                  </a:cubicBezTo>
                  <a:cubicBezTo>
                    <a:pt x="455889" y="358645"/>
                    <a:pt x="446958" y="363684"/>
                    <a:pt x="438220" y="359614"/>
                  </a:cubicBezTo>
                  <a:cubicBezTo>
                    <a:pt x="433658" y="357483"/>
                    <a:pt x="428512" y="355739"/>
                    <a:pt x="423173" y="354285"/>
                  </a:cubicBezTo>
                  <a:cubicBezTo>
                    <a:pt x="423561" y="361358"/>
                    <a:pt x="423852" y="368431"/>
                    <a:pt x="424144" y="375407"/>
                  </a:cubicBezTo>
                  <a:cubicBezTo>
                    <a:pt x="424241" y="379864"/>
                    <a:pt x="424435" y="384224"/>
                    <a:pt x="424629" y="388681"/>
                  </a:cubicBezTo>
                  <a:cubicBezTo>
                    <a:pt x="440065" y="391975"/>
                    <a:pt x="455986" y="396626"/>
                    <a:pt x="469286" y="407187"/>
                  </a:cubicBezTo>
                  <a:cubicBezTo>
                    <a:pt x="470742" y="408447"/>
                    <a:pt x="472101" y="409706"/>
                    <a:pt x="473363" y="410966"/>
                  </a:cubicBezTo>
                  <a:cubicBezTo>
                    <a:pt x="480353" y="418136"/>
                    <a:pt x="484236" y="427050"/>
                    <a:pt x="484528" y="437126"/>
                  </a:cubicBezTo>
                  <a:cubicBezTo>
                    <a:pt x="485207" y="454275"/>
                    <a:pt x="475596" y="474525"/>
                    <a:pt x="460258" y="488671"/>
                  </a:cubicBezTo>
                  <a:cubicBezTo>
                    <a:pt x="451423" y="496810"/>
                    <a:pt x="440259" y="501170"/>
                    <a:pt x="427153" y="501558"/>
                  </a:cubicBezTo>
                  <a:lnTo>
                    <a:pt x="427153" y="502527"/>
                  </a:lnTo>
                  <a:cubicBezTo>
                    <a:pt x="427056" y="512506"/>
                    <a:pt x="419484" y="516963"/>
                    <a:pt x="412397" y="516963"/>
                  </a:cubicBezTo>
                  <a:cubicBezTo>
                    <a:pt x="407834" y="516963"/>
                    <a:pt x="403466" y="515219"/>
                    <a:pt x="400456" y="512119"/>
                  </a:cubicBezTo>
                  <a:cubicBezTo>
                    <a:pt x="397544" y="509212"/>
                    <a:pt x="395990" y="505433"/>
                    <a:pt x="396087" y="501073"/>
                  </a:cubicBezTo>
                  <a:lnTo>
                    <a:pt x="395990" y="496035"/>
                  </a:lnTo>
                  <a:cubicBezTo>
                    <a:pt x="378904" y="489737"/>
                    <a:pt x="362206" y="478789"/>
                    <a:pt x="350751" y="466484"/>
                  </a:cubicBezTo>
                  <a:cubicBezTo>
                    <a:pt x="346576" y="461833"/>
                    <a:pt x="345509" y="456116"/>
                    <a:pt x="347936" y="450691"/>
                  </a:cubicBezTo>
                  <a:cubicBezTo>
                    <a:pt x="350460" y="444780"/>
                    <a:pt x="356673" y="440711"/>
                    <a:pt x="362983" y="440711"/>
                  </a:cubicBezTo>
                  <a:cubicBezTo>
                    <a:pt x="367158" y="440711"/>
                    <a:pt x="370944" y="442455"/>
                    <a:pt x="374050" y="445749"/>
                  </a:cubicBezTo>
                  <a:cubicBezTo>
                    <a:pt x="379487" y="451756"/>
                    <a:pt x="387544" y="457860"/>
                    <a:pt x="395699" y="462317"/>
                  </a:cubicBezTo>
                  <a:cubicBezTo>
                    <a:pt x="395505" y="445459"/>
                    <a:pt x="395117" y="429859"/>
                    <a:pt x="394631" y="414841"/>
                  </a:cubicBezTo>
                  <a:cubicBezTo>
                    <a:pt x="387156" y="413485"/>
                    <a:pt x="379293" y="411741"/>
                    <a:pt x="371817" y="409028"/>
                  </a:cubicBezTo>
                  <a:cubicBezTo>
                    <a:pt x="371429" y="408834"/>
                    <a:pt x="371041" y="408640"/>
                    <a:pt x="370555" y="408447"/>
                  </a:cubicBezTo>
                  <a:cubicBezTo>
                    <a:pt x="368420" y="407575"/>
                    <a:pt x="366381" y="406509"/>
                    <a:pt x="364439" y="405346"/>
                  </a:cubicBezTo>
                  <a:cubicBezTo>
                    <a:pt x="362303" y="403990"/>
                    <a:pt x="360362" y="402536"/>
                    <a:pt x="358420" y="400889"/>
                  </a:cubicBezTo>
                  <a:cubicBezTo>
                    <a:pt x="352304" y="395464"/>
                    <a:pt x="347353" y="388197"/>
                    <a:pt x="344441" y="380058"/>
                  </a:cubicBezTo>
                  <a:cubicBezTo>
                    <a:pt x="343955" y="378508"/>
                    <a:pt x="343470" y="377054"/>
                    <a:pt x="343082" y="375407"/>
                  </a:cubicBezTo>
                  <a:cubicBezTo>
                    <a:pt x="340266" y="364071"/>
                    <a:pt x="341917" y="353026"/>
                    <a:pt x="347547" y="344209"/>
                  </a:cubicBezTo>
                  <a:cubicBezTo>
                    <a:pt x="348615" y="342465"/>
                    <a:pt x="349877" y="340818"/>
                    <a:pt x="351236" y="339364"/>
                  </a:cubicBezTo>
                  <a:cubicBezTo>
                    <a:pt x="353566" y="336748"/>
                    <a:pt x="356285" y="334326"/>
                    <a:pt x="359294" y="332291"/>
                  </a:cubicBezTo>
                  <a:cubicBezTo>
                    <a:pt x="361333" y="330838"/>
                    <a:pt x="363663" y="329482"/>
                    <a:pt x="365993" y="328222"/>
                  </a:cubicBezTo>
                  <a:cubicBezTo>
                    <a:pt x="368128" y="327156"/>
                    <a:pt x="370361" y="326091"/>
                    <a:pt x="372788" y="325219"/>
                  </a:cubicBezTo>
                  <a:cubicBezTo>
                    <a:pt x="375506" y="324250"/>
                    <a:pt x="378322" y="323378"/>
                    <a:pt x="381331" y="322699"/>
                  </a:cubicBezTo>
                  <a:cubicBezTo>
                    <a:pt x="384341" y="322021"/>
                    <a:pt x="387447" y="321440"/>
                    <a:pt x="390748" y="321052"/>
                  </a:cubicBezTo>
                  <a:lnTo>
                    <a:pt x="390748" y="320859"/>
                  </a:lnTo>
                  <a:cubicBezTo>
                    <a:pt x="390554" y="316692"/>
                    <a:pt x="391816" y="313204"/>
                    <a:pt x="394243" y="310491"/>
                  </a:cubicBezTo>
                  <a:cubicBezTo>
                    <a:pt x="396864" y="307875"/>
                    <a:pt x="400650" y="306325"/>
                    <a:pt x="404825" y="306325"/>
                  </a:cubicBezTo>
                  <a:close/>
                  <a:moveTo>
                    <a:pt x="406108" y="283044"/>
                  </a:moveTo>
                  <a:cubicBezTo>
                    <a:pt x="398636" y="283044"/>
                    <a:pt x="391068" y="283916"/>
                    <a:pt x="383596" y="285467"/>
                  </a:cubicBezTo>
                  <a:cubicBezTo>
                    <a:pt x="381752" y="285854"/>
                    <a:pt x="380006" y="286435"/>
                    <a:pt x="378162" y="286823"/>
                  </a:cubicBezTo>
                  <a:cubicBezTo>
                    <a:pt x="376415" y="287308"/>
                    <a:pt x="374669" y="287695"/>
                    <a:pt x="372922" y="288276"/>
                  </a:cubicBezTo>
                  <a:cubicBezTo>
                    <a:pt x="370593" y="288955"/>
                    <a:pt x="368361" y="289730"/>
                    <a:pt x="366227" y="290602"/>
                  </a:cubicBezTo>
                  <a:cubicBezTo>
                    <a:pt x="363898" y="291377"/>
                    <a:pt x="361666" y="292152"/>
                    <a:pt x="359434" y="293121"/>
                  </a:cubicBezTo>
                  <a:cubicBezTo>
                    <a:pt x="341968" y="300776"/>
                    <a:pt x="326636" y="312306"/>
                    <a:pt x="314215" y="326356"/>
                  </a:cubicBezTo>
                  <a:cubicBezTo>
                    <a:pt x="306064" y="335464"/>
                    <a:pt x="299272" y="345735"/>
                    <a:pt x="293838" y="356781"/>
                  </a:cubicBezTo>
                  <a:cubicBezTo>
                    <a:pt x="292382" y="359784"/>
                    <a:pt x="291121" y="362691"/>
                    <a:pt x="289859" y="365792"/>
                  </a:cubicBezTo>
                  <a:cubicBezTo>
                    <a:pt x="288695" y="368602"/>
                    <a:pt x="287725" y="371315"/>
                    <a:pt x="286754" y="374221"/>
                  </a:cubicBezTo>
                  <a:cubicBezTo>
                    <a:pt x="284426" y="381295"/>
                    <a:pt x="282582" y="388562"/>
                    <a:pt x="281514" y="396023"/>
                  </a:cubicBezTo>
                  <a:cubicBezTo>
                    <a:pt x="281126" y="398639"/>
                    <a:pt x="280932" y="401255"/>
                    <a:pt x="280738" y="403774"/>
                  </a:cubicBezTo>
                  <a:cubicBezTo>
                    <a:pt x="280447" y="406293"/>
                    <a:pt x="280350" y="408813"/>
                    <a:pt x="280253" y="411429"/>
                  </a:cubicBezTo>
                  <a:cubicBezTo>
                    <a:pt x="280059" y="418696"/>
                    <a:pt x="280350" y="425963"/>
                    <a:pt x="281417" y="433327"/>
                  </a:cubicBezTo>
                  <a:cubicBezTo>
                    <a:pt x="282388" y="440303"/>
                    <a:pt x="283940" y="446989"/>
                    <a:pt x="285978" y="453481"/>
                  </a:cubicBezTo>
                  <a:cubicBezTo>
                    <a:pt x="286560" y="455612"/>
                    <a:pt x="287240" y="457744"/>
                    <a:pt x="288016" y="459876"/>
                  </a:cubicBezTo>
                  <a:cubicBezTo>
                    <a:pt x="288792" y="462007"/>
                    <a:pt x="289568" y="464139"/>
                    <a:pt x="290345" y="466174"/>
                  </a:cubicBezTo>
                  <a:cubicBezTo>
                    <a:pt x="310237" y="514524"/>
                    <a:pt x="356038" y="548049"/>
                    <a:pt x="407564" y="548049"/>
                  </a:cubicBezTo>
                  <a:cubicBezTo>
                    <a:pt x="413289" y="548049"/>
                    <a:pt x="419014" y="547661"/>
                    <a:pt x="424642" y="546789"/>
                  </a:cubicBezTo>
                  <a:cubicBezTo>
                    <a:pt x="452491" y="542817"/>
                    <a:pt x="493343" y="518012"/>
                    <a:pt x="510518" y="494660"/>
                  </a:cubicBezTo>
                  <a:cubicBezTo>
                    <a:pt x="529634" y="468499"/>
                    <a:pt x="536621" y="434974"/>
                    <a:pt x="530119" y="399995"/>
                  </a:cubicBezTo>
                  <a:cubicBezTo>
                    <a:pt x="530119" y="399511"/>
                    <a:pt x="530022" y="399123"/>
                    <a:pt x="530022" y="398639"/>
                  </a:cubicBezTo>
                  <a:cubicBezTo>
                    <a:pt x="528081" y="388562"/>
                    <a:pt x="524879" y="378485"/>
                    <a:pt x="520707" y="368602"/>
                  </a:cubicBezTo>
                  <a:cubicBezTo>
                    <a:pt x="515370" y="355908"/>
                    <a:pt x="508286" y="343797"/>
                    <a:pt x="499747" y="332654"/>
                  </a:cubicBezTo>
                  <a:cubicBezTo>
                    <a:pt x="490820" y="321220"/>
                    <a:pt x="480243" y="310950"/>
                    <a:pt x="468308" y="302811"/>
                  </a:cubicBezTo>
                  <a:cubicBezTo>
                    <a:pt x="450453" y="290699"/>
                    <a:pt x="429494" y="283044"/>
                    <a:pt x="406108" y="283044"/>
                  </a:cubicBezTo>
                  <a:close/>
                  <a:moveTo>
                    <a:pt x="406108" y="249519"/>
                  </a:moveTo>
                  <a:cubicBezTo>
                    <a:pt x="426680" y="249519"/>
                    <a:pt x="446766" y="254461"/>
                    <a:pt x="465397" y="263181"/>
                  </a:cubicBezTo>
                  <a:cubicBezTo>
                    <a:pt x="482572" y="271126"/>
                    <a:pt x="498389" y="282366"/>
                    <a:pt x="512168" y="296222"/>
                  </a:cubicBezTo>
                  <a:cubicBezTo>
                    <a:pt x="520513" y="304555"/>
                    <a:pt x="528178" y="313663"/>
                    <a:pt x="534971" y="323740"/>
                  </a:cubicBezTo>
                  <a:cubicBezTo>
                    <a:pt x="541472" y="333623"/>
                    <a:pt x="547100" y="344281"/>
                    <a:pt x="551758" y="355424"/>
                  </a:cubicBezTo>
                  <a:cubicBezTo>
                    <a:pt x="553893" y="360559"/>
                    <a:pt x="555736" y="365792"/>
                    <a:pt x="557483" y="371121"/>
                  </a:cubicBezTo>
                  <a:cubicBezTo>
                    <a:pt x="559036" y="375965"/>
                    <a:pt x="560394" y="380907"/>
                    <a:pt x="561559" y="385946"/>
                  </a:cubicBezTo>
                  <a:cubicBezTo>
                    <a:pt x="562044" y="388077"/>
                    <a:pt x="562626" y="390112"/>
                    <a:pt x="563014" y="392341"/>
                  </a:cubicBezTo>
                  <a:cubicBezTo>
                    <a:pt x="571650" y="437009"/>
                    <a:pt x="562626" y="480417"/>
                    <a:pt x="537591" y="514524"/>
                  </a:cubicBezTo>
                  <a:cubicBezTo>
                    <a:pt x="515370" y="544851"/>
                    <a:pt x="465785" y="574889"/>
                    <a:pt x="429397" y="580121"/>
                  </a:cubicBezTo>
                  <a:cubicBezTo>
                    <a:pt x="422119" y="581090"/>
                    <a:pt x="414841" y="581671"/>
                    <a:pt x="407564" y="581671"/>
                  </a:cubicBezTo>
                  <a:cubicBezTo>
                    <a:pt x="341774" y="581671"/>
                    <a:pt x="283455" y="538941"/>
                    <a:pt x="258808" y="477607"/>
                  </a:cubicBezTo>
                  <a:cubicBezTo>
                    <a:pt x="257935" y="475572"/>
                    <a:pt x="257159" y="473441"/>
                    <a:pt x="256382" y="471309"/>
                  </a:cubicBezTo>
                  <a:cubicBezTo>
                    <a:pt x="255606" y="469177"/>
                    <a:pt x="254927" y="467046"/>
                    <a:pt x="254248" y="464914"/>
                  </a:cubicBezTo>
                  <a:cubicBezTo>
                    <a:pt x="251531" y="456290"/>
                    <a:pt x="249396" y="447376"/>
                    <a:pt x="248134" y="438171"/>
                  </a:cubicBezTo>
                  <a:cubicBezTo>
                    <a:pt x="247455" y="433327"/>
                    <a:pt x="246970" y="428579"/>
                    <a:pt x="246679" y="423734"/>
                  </a:cubicBezTo>
                  <a:cubicBezTo>
                    <a:pt x="246582" y="421409"/>
                    <a:pt x="246582" y="419083"/>
                    <a:pt x="246485" y="416855"/>
                  </a:cubicBezTo>
                  <a:cubicBezTo>
                    <a:pt x="246485" y="414529"/>
                    <a:pt x="246485" y="412204"/>
                    <a:pt x="246582" y="409781"/>
                  </a:cubicBezTo>
                  <a:cubicBezTo>
                    <a:pt x="246873" y="401642"/>
                    <a:pt x="247746" y="393503"/>
                    <a:pt x="249299" y="385558"/>
                  </a:cubicBezTo>
                  <a:cubicBezTo>
                    <a:pt x="249299" y="385558"/>
                    <a:pt x="249299" y="385461"/>
                    <a:pt x="249299" y="385461"/>
                  </a:cubicBezTo>
                  <a:cubicBezTo>
                    <a:pt x="249784" y="383039"/>
                    <a:pt x="250269" y="380616"/>
                    <a:pt x="250754" y="378194"/>
                  </a:cubicBezTo>
                  <a:cubicBezTo>
                    <a:pt x="251337" y="375772"/>
                    <a:pt x="252016" y="373252"/>
                    <a:pt x="252695" y="370830"/>
                  </a:cubicBezTo>
                  <a:cubicBezTo>
                    <a:pt x="258032" y="352033"/>
                    <a:pt x="266474" y="334398"/>
                    <a:pt x="277633" y="318604"/>
                  </a:cubicBezTo>
                  <a:cubicBezTo>
                    <a:pt x="280350" y="314729"/>
                    <a:pt x="283261" y="310950"/>
                    <a:pt x="286269" y="307365"/>
                  </a:cubicBezTo>
                  <a:cubicBezTo>
                    <a:pt x="291121" y="301551"/>
                    <a:pt x="296361" y="296125"/>
                    <a:pt x="301989" y="291086"/>
                  </a:cubicBezTo>
                  <a:cubicBezTo>
                    <a:pt x="303153" y="290021"/>
                    <a:pt x="304318" y="288955"/>
                    <a:pt x="305482" y="287986"/>
                  </a:cubicBezTo>
                  <a:cubicBezTo>
                    <a:pt x="307714" y="286048"/>
                    <a:pt x="309946" y="284207"/>
                    <a:pt x="312275" y="282463"/>
                  </a:cubicBezTo>
                  <a:cubicBezTo>
                    <a:pt x="312857" y="281978"/>
                    <a:pt x="313536" y="281494"/>
                    <a:pt x="314118" y="281009"/>
                  </a:cubicBezTo>
                  <a:cubicBezTo>
                    <a:pt x="315768" y="279750"/>
                    <a:pt x="317320" y="278587"/>
                    <a:pt x="318970" y="277521"/>
                  </a:cubicBezTo>
                  <a:cubicBezTo>
                    <a:pt x="327703" y="271417"/>
                    <a:pt x="337019" y="266185"/>
                    <a:pt x="346917" y="262018"/>
                  </a:cubicBezTo>
                  <a:cubicBezTo>
                    <a:pt x="351089" y="260177"/>
                    <a:pt x="355262" y="258627"/>
                    <a:pt x="359628" y="257174"/>
                  </a:cubicBezTo>
                  <a:cubicBezTo>
                    <a:pt x="361860" y="256495"/>
                    <a:pt x="364092" y="255720"/>
                    <a:pt x="366421" y="255139"/>
                  </a:cubicBezTo>
                  <a:cubicBezTo>
                    <a:pt x="368653" y="254461"/>
                    <a:pt x="370884" y="253976"/>
                    <a:pt x="373116" y="253395"/>
                  </a:cubicBezTo>
                  <a:cubicBezTo>
                    <a:pt x="374378" y="253104"/>
                    <a:pt x="375542" y="252813"/>
                    <a:pt x="376707" y="252523"/>
                  </a:cubicBezTo>
                  <a:cubicBezTo>
                    <a:pt x="379229" y="252038"/>
                    <a:pt x="381655" y="251554"/>
                    <a:pt x="384178" y="251263"/>
                  </a:cubicBezTo>
                  <a:cubicBezTo>
                    <a:pt x="391456" y="250100"/>
                    <a:pt x="398831" y="249519"/>
                    <a:pt x="406108" y="249519"/>
                  </a:cubicBezTo>
                  <a:close/>
                  <a:moveTo>
                    <a:pt x="43372" y="175759"/>
                  </a:moveTo>
                  <a:cubicBezTo>
                    <a:pt x="43566" y="188646"/>
                    <a:pt x="43566" y="201532"/>
                    <a:pt x="43760" y="214418"/>
                  </a:cubicBezTo>
                  <a:cubicBezTo>
                    <a:pt x="94992" y="233021"/>
                    <a:pt x="149038" y="246489"/>
                    <a:pt x="202404" y="246489"/>
                  </a:cubicBezTo>
                  <a:cubicBezTo>
                    <a:pt x="240246" y="246489"/>
                    <a:pt x="277699" y="239610"/>
                    <a:pt x="313794" y="223235"/>
                  </a:cubicBezTo>
                  <a:cubicBezTo>
                    <a:pt x="315638" y="222363"/>
                    <a:pt x="317578" y="221588"/>
                    <a:pt x="319519" y="220716"/>
                  </a:cubicBezTo>
                  <a:cubicBezTo>
                    <a:pt x="319616" y="207539"/>
                    <a:pt x="319713" y="194362"/>
                    <a:pt x="319907" y="181185"/>
                  </a:cubicBezTo>
                  <a:cubicBezTo>
                    <a:pt x="317675" y="182251"/>
                    <a:pt x="315444" y="183123"/>
                    <a:pt x="313212" y="184092"/>
                  </a:cubicBezTo>
                  <a:cubicBezTo>
                    <a:pt x="273042" y="202016"/>
                    <a:pt x="229572" y="211124"/>
                    <a:pt x="186103" y="211124"/>
                  </a:cubicBezTo>
                  <a:cubicBezTo>
                    <a:pt x="136909" y="211124"/>
                    <a:pt x="87715" y="199497"/>
                    <a:pt x="43372" y="175759"/>
                  </a:cubicBezTo>
                  <a:close/>
                  <a:moveTo>
                    <a:pt x="321654" y="100088"/>
                  </a:moveTo>
                  <a:cubicBezTo>
                    <a:pt x="318355" y="102122"/>
                    <a:pt x="314862" y="103963"/>
                    <a:pt x="311465" y="105901"/>
                  </a:cubicBezTo>
                  <a:cubicBezTo>
                    <a:pt x="272265" y="127411"/>
                    <a:pt x="227729" y="137875"/>
                    <a:pt x="182804" y="137875"/>
                  </a:cubicBezTo>
                  <a:cubicBezTo>
                    <a:pt x="133804" y="137875"/>
                    <a:pt x="84513" y="125570"/>
                    <a:pt x="41723" y="102026"/>
                  </a:cubicBezTo>
                  <a:cubicBezTo>
                    <a:pt x="41917" y="110552"/>
                    <a:pt x="42014" y="119078"/>
                    <a:pt x="42208" y="127508"/>
                  </a:cubicBezTo>
                  <a:cubicBezTo>
                    <a:pt x="43081" y="127992"/>
                    <a:pt x="43954" y="128283"/>
                    <a:pt x="44828" y="128864"/>
                  </a:cubicBezTo>
                  <a:cubicBezTo>
                    <a:pt x="88006" y="156284"/>
                    <a:pt x="137006" y="169752"/>
                    <a:pt x="186200" y="169752"/>
                  </a:cubicBezTo>
                  <a:cubicBezTo>
                    <a:pt x="229572" y="169752"/>
                    <a:pt x="272945" y="159094"/>
                    <a:pt x="312339" y="138553"/>
                  </a:cubicBezTo>
                  <a:cubicBezTo>
                    <a:pt x="315153" y="137100"/>
                    <a:pt x="318064" y="135743"/>
                    <a:pt x="320877" y="134096"/>
                  </a:cubicBezTo>
                  <a:cubicBezTo>
                    <a:pt x="321168" y="122760"/>
                    <a:pt x="321363" y="111424"/>
                    <a:pt x="321654" y="100088"/>
                  </a:cubicBezTo>
                  <a:close/>
                  <a:moveTo>
                    <a:pt x="170869" y="41275"/>
                  </a:moveTo>
                  <a:cubicBezTo>
                    <a:pt x="132834" y="41275"/>
                    <a:pt x="94798" y="48542"/>
                    <a:pt x="58800" y="63948"/>
                  </a:cubicBezTo>
                  <a:cubicBezTo>
                    <a:pt x="97030" y="84973"/>
                    <a:pt x="142149" y="96890"/>
                    <a:pt x="186685" y="96890"/>
                  </a:cubicBezTo>
                  <a:cubicBezTo>
                    <a:pt x="225497" y="96890"/>
                    <a:pt x="263921" y="87783"/>
                    <a:pt x="296814" y="67823"/>
                  </a:cubicBezTo>
                  <a:cubicBezTo>
                    <a:pt x="256450" y="50480"/>
                    <a:pt x="213562" y="41275"/>
                    <a:pt x="170869" y="41275"/>
                  </a:cubicBezTo>
                  <a:close/>
                  <a:moveTo>
                    <a:pt x="448008" y="35047"/>
                  </a:moveTo>
                  <a:cubicBezTo>
                    <a:pt x="468705" y="34975"/>
                    <a:pt x="489402" y="37203"/>
                    <a:pt x="509638" y="41805"/>
                  </a:cubicBezTo>
                  <a:cubicBezTo>
                    <a:pt x="529923" y="46553"/>
                    <a:pt x="550887" y="51882"/>
                    <a:pt x="570201" y="59924"/>
                  </a:cubicBezTo>
                  <a:cubicBezTo>
                    <a:pt x="579325" y="63799"/>
                    <a:pt x="603686" y="74941"/>
                    <a:pt x="605627" y="86859"/>
                  </a:cubicBezTo>
                  <a:cubicBezTo>
                    <a:pt x="608344" y="104299"/>
                    <a:pt x="604365" y="125517"/>
                    <a:pt x="603880" y="143248"/>
                  </a:cubicBezTo>
                  <a:cubicBezTo>
                    <a:pt x="602327" y="211845"/>
                    <a:pt x="602230" y="280539"/>
                    <a:pt x="602230" y="349137"/>
                  </a:cubicBezTo>
                  <a:cubicBezTo>
                    <a:pt x="602230" y="351074"/>
                    <a:pt x="601939" y="352722"/>
                    <a:pt x="601453" y="354272"/>
                  </a:cubicBezTo>
                  <a:cubicBezTo>
                    <a:pt x="601162" y="357663"/>
                    <a:pt x="599512" y="361151"/>
                    <a:pt x="595727" y="364058"/>
                  </a:cubicBezTo>
                  <a:cubicBezTo>
                    <a:pt x="589612" y="368805"/>
                    <a:pt x="583013" y="373262"/>
                    <a:pt x="576122" y="377525"/>
                  </a:cubicBezTo>
                  <a:cubicBezTo>
                    <a:pt x="573986" y="366674"/>
                    <a:pt x="570978" y="356210"/>
                    <a:pt x="567193" y="346133"/>
                  </a:cubicBezTo>
                  <a:cubicBezTo>
                    <a:pt x="568454" y="345067"/>
                    <a:pt x="569231" y="343905"/>
                    <a:pt x="569231" y="343033"/>
                  </a:cubicBezTo>
                  <a:cubicBezTo>
                    <a:pt x="569231" y="331600"/>
                    <a:pt x="569328" y="320167"/>
                    <a:pt x="569425" y="308734"/>
                  </a:cubicBezTo>
                  <a:cubicBezTo>
                    <a:pt x="563990" y="311738"/>
                    <a:pt x="558360" y="314354"/>
                    <a:pt x="552828" y="316873"/>
                  </a:cubicBezTo>
                  <a:cubicBezTo>
                    <a:pt x="546908" y="306990"/>
                    <a:pt x="540114" y="297882"/>
                    <a:pt x="532641" y="289453"/>
                  </a:cubicBezTo>
                  <a:cubicBezTo>
                    <a:pt x="545258" y="284512"/>
                    <a:pt x="557681" y="278117"/>
                    <a:pt x="569522" y="270269"/>
                  </a:cubicBezTo>
                  <a:cubicBezTo>
                    <a:pt x="569619" y="262227"/>
                    <a:pt x="569619" y="254186"/>
                    <a:pt x="569619" y="246144"/>
                  </a:cubicBezTo>
                  <a:cubicBezTo>
                    <a:pt x="547587" y="254767"/>
                    <a:pt x="524973" y="259805"/>
                    <a:pt x="502165" y="262034"/>
                  </a:cubicBezTo>
                  <a:cubicBezTo>
                    <a:pt x="473631" y="241784"/>
                    <a:pt x="439467" y="229866"/>
                    <a:pt x="403265" y="229866"/>
                  </a:cubicBezTo>
                  <a:cubicBezTo>
                    <a:pt x="395307" y="229866"/>
                    <a:pt x="387348" y="230448"/>
                    <a:pt x="379390" y="231610"/>
                  </a:cubicBezTo>
                  <a:cubicBezTo>
                    <a:pt x="377351" y="231901"/>
                    <a:pt x="375313" y="232289"/>
                    <a:pt x="373275" y="232676"/>
                  </a:cubicBezTo>
                  <a:cubicBezTo>
                    <a:pt x="373372" y="226475"/>
                    <a:pt x="373372" y="220371"/>
                    <a:pt x="373469" y="214267"/>
                  </a:cubicBezTo>
                  <a:cubicBezTo>
                    <a:pt x="438302" y="233645"/>
                    <a:pt x="507115" y="240234"/>
                    <a:pt x="570007" y="210295"/>
                  </a:cubicBezTo>
                  <a:cubicBezTo>
                    <a:pt x="570201" y="199831"/>
                    <a:pt x="570201" y="189367"/>
                    <a:pt x="570395" y="178903"/>
                  </a:cubicBezTo>
                  <a:cubicBezTo>
                    <a:pt x="508765" y="207388"/>
                    <a:pt x="437138" y="210586"/>
                    <a:pt x="373857" y="186945"/>
                  </a:cubicBezTo>
                  <a:cubicBezTo>
                    <a:pt x="374051" y="175221"/>
                    <a:pt x="374246" y="163401"/>
                    <a:pt x="374440" y="151677"/>
                  </a:cubicBezTo>
                  <a:cubicBezTo>
                    <a:pt x="437332" y="179194"/>
                    <a:pt x="510609" y="175124"/>
                    <a:pt x="571172" y="141601"/>
                  </a:cubicBezTo>
                  <a:cubicBezTo>
                    <a:pt x="571366" y="132493"/>
                    <a:pt x="571560" y="123483"/>
                    <a:pt x="571754" y="114472"/>
                  </a:cubicBezTo>
                  <a:cubicBezTo>
                    <a:pt x="513812" y="149546"/>
                    <a:pt x="438982" y="152937"/>
                    <a:pt x="375119" y="129587"/>
                  </a:cubicBezTo>
                  <a:cubicBezTo>
                    <a:pt x="375410" y="124451"/>
                    <a:pt x="375798" y="119123"/>
                    <a:pt x="376284" y="113503"/>
                  </a:cubicBezTo>
                  <a:cubicBezTo>
                    <a:pt x="376769" y="107302"/>
                    <a:pt x="377254" y="101004"/>
                    <a:pt x="377545" y="94804"/>
                  </a:cubicBezTo>
                  <a:cubicBezTo>
                    <a:pt x="432867" y="117863"/>
                    <a:pt x="500418" y="119316"/>
                    <a:pt x="551664" y="88893"/>
                  </a:cubicBezTo>
                  <a:cubicBezTo>
                    <a:pt x="496148" y="65543"/>
                    <a:pt x="434808" y="60892"/>
                    <a:pt x="377837" y="78817"/>
                  </a:cubicBezTo>
                  <a:cubicBezTo>
                    <a:pt x="377740" y="73585"/>
                    <a:pt x="377448" y="68353"/>
                    <a:pt x="376672" y="63315"/>
                  </a:cubicBezTo>
                  <a:cubicBezTo>
                    <a:pt x="375798" y="57695"/>
                    <a:pt x="372984" y="52269"/>
                    <a:pt x="368422" y="47037"/>
                  </a:cubicBezTo>
                  <a:cubicBezTo>
                    <a:pt x="374343" y="45100"/>
                    <a:pt x="380360" y="43452"/>
                    <a:pt x="386378" y="42096"/>
                  </a:cubicBezTo>
                  <a:cubicBezTo>
                    <a:pt x="406614" y="37494"/>
                    <a:pt x="427311" y="35120"/>
                    <a:pt x="448008" y="35047"/>
                  </a:cubicBezTo>
                  <a:close/>
                  <a:moveTo>
                    <a:pt x="170287" y="0"/>
                  </a:moveTo>
                  <a:cubicBezTo>
                    <a:pt x="195321" y="0"/>
                    <a:pt x="220452" y="2810"/>
                    <a:pt x="245000" y="8623"/>
                  </a:cubicBezTo>
                  <a:cubicBezTo>
                    <a:pt x="270131" y="14437"/>
                    <a:pt x="295844" y="21219"/>
                    <a:pt x="319713" y="31392"/>
                  </a:cubicBezTo>
                  <a:cubicBezTo>
                    <a:pt x="327475" y="34687"/>
                    <a:pt x="344165" y="42438"/>
                    <a:pt x="354547" y="51836"/>
                  </a:cubicBezTo>
                  <a:cubicBezTo>
                    <a:pt x="359205" y="56099"/>
                    <a:pt x="362601" y="60653"/>
                    <a:pt x="363377" y="65304"/>
                  </a:cubicBezTo>
                  <a:cubicBezTo>
                    <a:pt x="364250" y="71118"/>
                    <a:pt x="364541" y="77222"/>
                    <a:pt x="364541" y="83423"/>
                  </a:cubicBezTo>
                  <a:cubicBezTo>
                    <a:pt x="364444" y="85167"/>
                    <a:pt x="364444" y="86911"/>
                    <a:pt x="364347" y="88655"/>
                  </a:cubicBezTo>
                  <a:cubicBezTo>
                    <a:pt x="363959" y="100475"/>
                    <a:pt x="362698" y="112684"/>
                    <a:pt x="361921" y="124213"/>
                  </a:cubicBezTo>
                  <a:cubicBezTo>
                    <a:pt x="361630" y="128380"/>
                    <a:pt x="361339" y="132352"/>
                    <a:pt x="361242" y="136228"/>
                  </a:cubicBezTo>
                  <a:cubicBezTo>
                    <a:pt x="361242" y="139231"/>
                    <a:pt x="361145" y="142235"/>
                    <a:pt x="361145" y="145239"/>
                  </a:cubicBezTo>
                  <a:cubicBezTo>
                    <a:pt x="360854" y="157350"/>
                    <a:pt x="360660" y="169364"/>
                    <a:pt x="360466" y="181476"/>
                  </a:cubicBezTo>
                  <a:cubicBezTo>
                    <a:pt x="360369" y="190971"/>
                    <a:pt x="360175" y="200466"/>
                    <a:pt x="360078" y="209961"/>
                  </a:cubicBezTo>
                  <a:cubicBezTo>
                    <a:pt x="359981" y="218488"/>
                    <a:pt x="359884" y="227014"/>
                    <a:pt x="359787" y="235637"/>
                  </a:cubicBezTo>
                  <a:cubicBezTo>
                    <a:pt x="343389" y="239998"/>
                    <a:pt x="327961" y="246780"/>
                    <a:pt x="313988" y="255597"/>
                  </a:cubicBezTo>
                  <a:cubicBezTo>
                    <a:pt x="304382" y="261604"/>
                    <a:pt x="295359" y="268580"/>
                    <a:pt x="287111" y="276428"/>
                  </a:cubicBezTo>
                  <a:cubicBezTo>
                    <a:pt x="259069" y="284083"/>
                    <a:pt x="230446" y="287571"/>
                    <a:pt x="201725" y="287571"/>
                  </a:cubicBezTo>
                  <a:cubicBezTo>
                    <a:pt x="148941" y="287571"/>
                    <a:pt x="95671" y="276041"/>
                    <a:pt x="44246" y="258407"/>
                  </a:cubicBezTo>
                  <a:cubicBezTo>
                    <a:pt x="44343" y="271971"/>
                    <a:pt x="44343" y="285536"/>
                    <a:pt x="44440" y="299101"/>
                  </a:cubicBezTo>
                  <a:cubicBezTo>
                    <a:pt x="45895" y="299488"/>
                    <a:pt x="47351" y="300070"/>
                    <a:pt x="48903" y="300942"/>
                  </a:cubicBezTo>
                  <a:cubicBezTo>
                    <a:pt x="91887" y="324680"/>
                    <a:pt x="138461" y="337566"/>
                    <a:pt x="184551" y="337566"/>
                  </a:cubicBezTo>
                  <a:cubicBezTo>
                    <a:pt x="206285" y="337566"/>
                    <a:pt x="228020" y="334563"/>
                    <a:pt x="249172" y="328652"/>
                  </a:cubicBezTo>
                  <a:cubicBezTo>
                    <a:pt x="242186" y="342992"/>
                    <a:pt x="237044" y="358495"/>
                    <a:pt x="234036" y="374675"/>
                  </a:cubicBezTo>
                  <a:cubicBezTo>
                    <a:pt x="218026" y="377485"/>
                    <a:pt x="201822" y="378842"/>
                    <a:pt x="185618" y="378842"/>
                  </a:cubicBezTo>
                  <a:cubicBezTo>
                    <a:pt x="137685" y="378842"/>
                    <a:pt x="89461" y="367021"/>
                    <a:pt x="44537" y="345027"/>
                  </a:cubicBezTo>
                  <a:cubicBezTo>
                    <a:pt x="44634" y="359367"/>
                    <a:pt x="44731" y="373610"/>
                    <a:pt x="44731" y="387852"/>
                  </a:cubicBezTo>
                  <a:cubicBezTo>
                    <a:pt x="44731" y="394538"/>
                    <a:pt x="79855" y="409944"/>
                    <a:pt x="85580" y="412560"/>
                  </a:cubicBezTo>
                  <a:cubicBezTo>
                    <a:pt x="99261" y="418857"/>
                    <a:pt x="113525" y="423508"/>
                    <a:pt x="128176" y="426609"/>
                  </a:cubicBezTo>
                  <a:cubicBezTo>
                    <a:pt x="145351" y="430290"/>
                    <a:pt x="163010" y="432035"/>
                    <a:pt x="180669" y="432035"/>
                  </a:cubicBezTo>
                  <a:cubicBezTo>
                    <a:pt x="183968" y="432035"/>
                    <a:pt x="187267" y="432035"/>
                    <a:pt x="190469" y="431841"/>
                  </a:cubicBezTo>
                  <a:cubicBezTo>
                    <a:pt x="203957" y="431356"/>
                    <a:pt x="217347" y="429903"/>
                    <a:pt x="230446" y="427481"/>
                  </a:cubicBezTo>
                  <a:cubicBezTo>
                    <a:pt x="230834" y="427384"/>
                    <a:pt x="231222" y="427287"/>
                    <a:pt x="231610" y="427287"/>
                  </a:cubicBezTo>
                  <a:cubicBezTo>
                    <a:pt x="231901" y="430290"/>
                    <a:pt x="232289" y="433294"/>
                    <a:pt x="232677" y="436298"/>
                  </a:cubicBezTo>
                  <a:cubicBezTo>
                    <a:pt x="234230" y="447343"/>
                    <a:pt x="236850" y="458001"/>
                    <a:pt x="240149" y="468272"/>
                  </a:cubicBezTo>
                  <a:cubicBezTo>
                    <a:pt x="222683" y="472050"/>
                    <a:pt x="204636" y="473988"/>
                    <a:pt x="186394" y="473988"/>
                  </a:cubicBezTo>
                  <a:cubicBezTo>
                    <a:pt x="123810" y="473988"/>
                    <a:pt x="59964" y="452382"/>
                    <a:pt x="12032" y="414400"/>
                  </a:cubicBezTo>
                  <a:cubicBezTo>
                    <a:pt x="7374" y="410719"/>
                    <a:pt x="5337" y="406359"/>
                    <a:pt x="5046" y="401998"/>
                  </a:cubicBezTo>
                  <a:cubicBezTo>
                    <a:pt x="4463" y="400061"/>
                    <a:pt x="4075" y="397929"/>
                    <a:pt x="4075" y="395507"/>
                  </a:cubicBezTo>
                  <a:cubicBezTo>
                    <a:pt x="4075" y="285633"/>
                    <a:pt x="3881" y="175759"/>
                    <a:pt x="0" y="65885"/>
                  </a:cubicBezTo>
                  <a:cubicBezTo>
                    <a:pt x="0" y="64238"/>
                    <a:pt x="97" y="62785"/>
                    <a:pt x="388" y="61332"/>
                  </a:cubicBezTo>
                  <a:cubicBezTo>
                    <a:pt x="-776" y="54065"/>
                    <a:pt x="1844" y="46410"/>
                    <a:pt x="10091" y="41760"/>
                  </a:cubicBezTo>
                  <a:cubicBezTo>
                    <a:pt x="35804" y="27323"/>
                    <a:pt x="64331" y="15599"/>
                    <a:pt x="93052" y="8914"/>
                  </a:cubicBezTo>
                  <a:cubicBezTo>
                    <a:pt x="118376" y="3004"/>
                    <a:pt x="144283" y="0"/>
                    <a:pt x="170287" y="0"/>
                  </a:cubicBezTo>
                  <a:close/>
                </a:path>
              </a:pathLst>
            </a:custGeom>
            <a:solidFill>
              <a:srgbClr val="283C4F"/>
            </a:solidFill>
            <a:ln>
              <a:noFill/>
            </a:ln>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87" name="任意多边形 5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D3A1A63-0659-4972-8B44-0C97F3D1775B}"/>
                </a:ext>
              </a:extLst>
            </p:cNvPr>
            <p:cNvSpPr/>
            <p:nvPr/>
          </p:nvSpPr>
          <p:spPr>
            <a:xfrm rot="5400000">
              <a:off x="1015582" y="1234541"/>
              <a:ext cx="1009902" cy="114979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283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5" name="组合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1EB8A57-BDBF-405B-B399-CF1444FBF503}"/>
              </a:ext>
            </a:extLst>
          </p:cNvPr>
          <p:cNvGrpSpPr/>
          <p:nvPr/>
        </p:nvGrpSpPr>
        <p:grpSpPr>
          <a:xfrm>
            <a:off x="945634" y="3206452"/>
            <a:ext cx="1149798" cy="1009902"/>
            <a:chOff x="945634" y="3206452"/>
            <a:chExt cx="1149798" cy="1009902"/>
          </a:xfrm>
        </p:grpSpPr>
        <p:sp>
          <p:nvSpPr>
            <p:cNvPr id="106" name="Freeform 4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916C95F-1F70-4D6F-88E3-F99176476915}"/>
                </a:ext>
              </a:extLst>
            </p:cNvPr>
            <p:cNvSpPr>
              <a:spLocks/>
            </p:cNvSpPr>
            <p:nvPr/>
          </p:nvSpPr>
          <p:spPr bwMode="auto">
            <a:xfrm>
              <a:off x="1181434" y="3457795"/>
              <a:ext cx="564402" cy="555125"/>
            </a:xfrm>
            <a:custGeom>
              <a:avLst/>
              <a:gdLst>
                <a:gd name="connsiteX0" fmla="*/ 516225 w 608155"/>
                <a:gd name="connsiteY0" fmla="*/ 551328 h 598183"/>
                <a:gd name="connsiteX1" fmla="*/ 532763 w 608155"/>
                <a:gd name="connsiteY1" fmla="*/ 558041 h 598183"/>
                <a:gd name="connsiteX2" fmla="*/ 539755 w 608155"/>
                <a:gd name="connsiteY2" fmla="*/ 574689 h 598183"/>
                <a:gd name="connsiteX3" fmla="*/ 516225 w 608155"/>
                <a:gd name="connsiteY3" fmla="*/ 598183 h 598183"/>
                <a:gd name="connsiteX4" fmla="*/ 492829 w 608155"/>
                <a:gd name="connsiteY4" fmla="*/ 574689 h 598183"/>
                <a:gd name="connsiteX5" fmla="*/ 499821 w 608155"/>
                <a:gd name="connsiteY5" fmla="*/ 558041 h 598183"/>
                <a:gd name="connsiteX6" fmla="*/ 516225 w 608155"/>
                <a:gd name="connsiteY6" fmla="*/ 551328 h 598183"/>
                <a:gd name="connsiteX7" fmla="*/ 370931 w 608155"/>
                <a:gd name="connsiteY7" fmla="*/ 551328 h 598183"/>
                <a:gd name="connsiteX8" fmla="*/ 387469 w 608155"/>
                <a:gd name="connsiteY8" fmla="*/ 558041 h 598183"/>
                <a:gd name="connsiteX9" fmla="*/ 394461 w 608155"/>
                <a:gd name="connsiteY9" fmla="*/ 574689 h 598183"/>
                <a:gd name="connsiteX10" fmla="*/ 370931 w 608155"/>
                <a:gd name="connsiteY10" fmla="*/ 598183 h 598183"/>
                <a:gd name="connsiteX11" fmla="*/ 347535 w 608155"/>
                <a:gd name="connsiteY11" fmla="*/ 574689 h 598183"/>
                <a:gd name="connsiteX12" fmla="*/ 354527 w 608155"/>
                <a:gd name="connsiteY12" fmla="*/ 558041 h 598183"/>
                <a:gd name="connsiteX13" fmla="*/ 370931 w 608155"/>
                <a:gd name="connsiteY13" fmla="*/ 551328 h 598183"/>
                <a:gd name="connsiteX14" fmla="*/ 333679 w 608155"/>
                <a:gd name="connsiteY14" fmla="*/ 410881 h 598183"/>
                <a:gd name="connsiteX15" fmla="*/ 340938 w 608155"/>
                <a:gd name="connsiteY15" fmla="*/ 432900 h 598183"/>
                <a:gd name="connsiteX16" fmla="*/ 341611 w 608155"/>
                <a:gd name="connsiteY16" fmla="*/ 433169 h 598183"/>
                <a:gd name="connsiteX17" fmla="*/ 346316 w 608155"/>
                <a:gd name="connsiteY17" fmla="*/ 433169 h 598183"/>
                <a:gd name="connsiteX18" fmla="*/ 383553 w 608155"/>
                <a:gd name="connsiteY18" fmla="*/ 433169 h 598183"/>
                <a:gd name="connsiteX19" fmla="*/ 430604 w 608155"/>
                <a:gd name="connsiteY19" fmla="*/ 433034 h 598183"/>
                <a:gd name="connsiteX20" fmla="*/ 475369 w 608155"/>
                <a:gd name="connsiteY20" fmla="*/ 433034 h 598183"/>
                <a:gd name="connsiteX21" fmla="*/ 556565 w 608155"/>
                <a:gd name="connsiteY21" fmla="*/ 433034 h 598183"/>
                <a:gd name="connsiteX22" fmla="*/ 561405 w 608155"/>
                <a:gd name="connsiteY22" fmla="*/ 410881 h 598183"/>
                <a:gd name="connsiteX23" fmla="*/ 491366 w 608155"/>
                <a:gd name="connsiteY23" fmla="*/ 410881 h 598183"/>
                <a:gd name="connsiteX24" fmla="*/ 450499 w 608155"/>
                <a:gd name="connsiteY24" fmla="*/ 410881 h 598183"/>
                <a:gd name="connsiteX25" fmla="*/ 392694 w 608155"/>
                <a:gd name="connsiteY25" fmla="*/ 410881 h 598183"/>
                <a:gd name="connsiteX26" fmla="*/ 356936 w 608155"/>
                <a:gd name="connsiteY26" fmla="*/ 410881 h 598183"/>
                <a:gd name="connsiteX27" fmla="*/ 161452 w 608155"/>
                <a:gd name="connsiteY27" fmla="*/ 362303 h 598183"/>
                <a:gd name="connsiteX28" fmla="*/ 250446 w 608155"/>
                <a:gd name="connsiteY28" fmla="*/ 494122 h 598183"/>
                <a:gd name="connsiteX29" fmla="*/ 250446 w 608155"/>
                <a:gd name="connsiteY29" fmla="*/ 362303 h 598183"/>
                <a:gd name="connsiteX30" fmla="*/ 53907 w 608155"/>
                <a:gd name="connsiteY30" fmla="*/ 362303 h 598183"/>
                <a:gd name="connsiteX31" fmla="*/ 181348 w 608155"/>
                <a:gd name="connsiteY31" fmla="*/ 483652 h 598183"/>
                <a:gd name="connsiteX32" fmla="*/ 127172 w 608155"/>
                <a:gd name="connsiteY32" fmla="*/ 362303 h 598183"/>
                <a:gd name="connsiteX33" fmla="*/ 315531 w 608155"/>
                <a:gd name="connsiteY33" fmla="*/ 355698 h 598183"/>
                <a:gd name="connsiteX34" fmla="*/ 317682 w 608155"/>
                <a:gd name="connsiteY34" fmla="*/ 362277 h 598183"/>
                <a:gd name="connsiteX35" fmla="*/ 322790 w 608155"/>
                <a:gd name="connsiteY35" fmla="*/ 377852 h 598183"/>
                <a:gd name="connsiteX36" fmla="*/ 368362 w 608155"/>
                <a:gd name="connsiteY36" fmla="*/ 377852 h 598183"/>
                <a:gd name="connsiteX37" fmla="*/ 402911 w 608155"/>
                <a:gd name="connsiteY37" fmla="*/ 377852 h 598183"/>
                <a:gd name="connsiteX38" fmla="*/ 472546 w 608155"/>
                <a:gd name="connsiteY38" fmla="*/ 377852 h 598183"/>
                <a:gd name="connsiteX39" fmla="*/ 509514 w 608155"/>
                <a:gd name="connsiteY39" fmla="*/ 377852 h 598183"/>
                <a:gd name="connsiteX40" fmla="*/ 568530 w 608155"/>
                <a:gd name="connsiteY40" fmla="*/ 377852 h 598183"/>
                <a:gd name="connsiteX41" fmla="*/ 573369 w 608155"/>
                <a:gd name="connsiteY41" fmla="*/ 355698 h 598183"/>
                <a:gd name="connsiteX42" fmla="*/ 518521 w 608155"/>
                <a:gd name="connsiteY42" fmla="*/ 355698 h 598183"/>
                <a:gd name="connsiteX43" fmla="*/ 513279 w 608155"/>
                <a:gd name="connsiteY43" fmla="*/ 355698 h 598183"/>
                <a:gd name="connsiteX44" fmla="*/ 483032 w 608155"/>
                <a:gd name="connsiteY44" fmla="*/ 355698 h 598183"/>
                <a:gd name="connsiteX45" fmla="*/ 408019 w 608155"/>
                <a:gd name="connsiteY45" fmla="*/ 355698 h 598183"/>
                <a:gd name="connsiteX46" fmla="*/ 374008 w 608155"/>
                <a:gd name="connsiteY46" fmla="*/ 355698 h 598183"/>
                <a:gd name="connsiteX47" fmla="*/ 205298 w 608155"/>
                <a:gd name="connsiteY47" fmla="*/ 286284 h 598183"/>
                <a:gd name="connsiteX48" fmla="*/ 250467 w 608155"/>
                <a:gd name="connsiteY48" fmla="*/ 286284 h 598183"/>
                <a:gd name="connsiteX49" fmla="*/ 280982 w 608155"/>
                <a:gd name="connsiteY49" fmla="*/ 286284 h 598183"/>
                <a:gd name="connsiteX50" fmla="*/ 283537 w 608155"/>
                <a:gd name="connsiteY50" fmla="*/ 286687 h 598183"/>
                <a:gd name="connsiteX51" fmla="*/ 296711 w 608155"/>
                <a:gd name="connsiteY51" fmla="*/ 297830 h 598183"/>
                <a:gd name="connsiteX52" fmla="*/ 304508 w 608155"/>
                <a:gd name="connsiteY52" fmla="*/ 322804 h 598183"/>
                <a:gd name="connsiteX53" fmla="*/ 304777 w 608155"/>
                <a:gd name="connsiteY53" fmla="*/ 322669 h 598183"/>
                <a:gd name="connsiteX54" fmla="*/ 379654 w 608155"/>
                <a:gd name="connsiteY54" fmla="*/ 322669 h 598183"/>
                <a:gd name="connsiteX55" fmla="*/ 413262 w 608155"/>
                <a:gd name="connsiteY55" fmla="*/ 322669 h 598183"/>
                <a:gd name="connsiteX56" fmla="*/ 493652 w 608155"/>
                <a:gd name="connsiteY56" fmla="*/ 322669 h 598183"/>
                <a:gd name="connsiteX57" fmla="*/ 527932 w 608155"/>
                <a:gd name="connsiteY57" fmla="*/ 322669 h 598183"/>
                <a:gd name="connsiteX58" fmla="*/ 581838 w 608155"/>
                <a:gd name="connsiteY58" fmla="*/ 322669 h 598183"/>
                <a:gd name="connsiteX59" fmla="*/ 602541 w 608155"/>
                <a:gd name="connsiteY59" fmla="*/ 332336 h 598183"/>
                <a:gd name="connsiteX60" fmla="*/ 607514 w 608155"/>
                <a:gd name="connsiteY60" fmla="*/ 354624 h 598183"/>
                <a:gd name="connsiteX61" fmla="*/ 588425 w 608155"/>
                <a:gd name="connsiteY61" fmla="*/ 441359 h 598183"/>
                <a:gd name="connsiteX62" fmla="*/ 557641 w 608155"/>
                <a:gd name="connsiteY62" fmla="*/ 466063 h 598183"/>
                <a:gd name="connsiteX63" fmla="*/ 443912 w 608155"/>
                <a:gd name="connsiteY63" fmla="*/ 466063 h 598183"/>
                <a:gd name="connsiteX64" fmla="*/ 387855 w 608155"/>
                <a:gd name="connsiteY64" fmla="*/ 466063 h 598183"/>
                <a:gd name="connsiteX65" fmla="*/ 365539 w 608155"/>
                <a:gd name="connsiteY65" fmla="*/ 466063 h 598183"/>
                <a:gd name="connsiteX66" fmla="*/ 349542 w 608155"/>
                <a:gd name="connsiteY66" fmla="*/ 466063 h 598183"/>
                <a:gd name="connsiteX67" fmla="*/ 354382 w 608155"/>
                <a:gd name="connsiteY67" fmla="*/ 481369 h 598183"/>
                <a:gd name="connsiteX68" fmla="*/ 354785 w 608155"/>
                <a:gd name="connsiteY68" fmla="*/ 482846 h 598183"/>
                <a:gd name="connsiteX69" fmla="*/ 361103 w 608155"/>
                <a:gd name="connsiteY69" fmla="*/ 502986 h 598183"/>
                <a:gd name="connsiteX70" fmla="*/ 390140 w 608155"/>
                <a:gd name="connsiteY70" fmla="*/ 502986 h 598183"/>
                <a:gd name="connsiteX71" fmla="*/ 550381 w 608155"/>
                <a:gd name="connsiteY71" fmla="*/ 502986 h 598183"/>
                <a:gd name="connsiteX72" fmla="*/ 566916 w 608155"/>
                <a:gd name="connsiteY72" fmla="*/ 519500 h 598183"/>
                <a:gd name="connsiteX73" fmla="*/ 550381 w 608155"/>
                <a:gd name="connsiteY73" fmla="*/ 536015 h 598183"/>
                <a:gd name="connsiteX74" fmla="*/ 539896 w 608155"/>
                <a:gd name="connsiteY74" fmla="*/ 536015 h 598183"/>
                <a:gd name="connsiteX75" fmla="*/ 516236 w 608155"/>
                <a:gd name="connsiteY75" fmla="*/ 529302 h 598183"/>
                <a:gd name="connsiteX76" fmla="*/ 492711 w 608155"/>
                <a:gd name="connsiteY76" fmla="*/ 536015 h 598183"/>
                <a:gd name="connsiteX77" fmla="*/ 394576 w 608155"/>
                <a:gd name="connsiteY77" fmla="*/ 536015 h 598183"/>
                <a:gd name="connsiteX78" fmla="*/ 371051 w 608155"/>
                <a:gd name="connsiteY78" fmla="*/ 529302 h 598183"/>
                <a:gd name="connsiteX79" fmla="*/ 347794 w 608155"/>
                <a:gd name="connsiteY79" fmla="*/ 535880 h 598183"/>
                <a:gd name="connsiteX80" fmla="*/ 333410 w 608155"/>
                <a:gd name="connsiteY80" fmla="*/ 524737 h 598183"/>
                <a:gd name="connsiteX81" fmla="*/ 333276 w 608155"/>
                <a:gd name="connsiteY81" fmla="*/ 524468 h 598183"/>
                <a:gd name="connsiteX82" fmla="*/ 328033 w 608155"/>
                <a:gd name="connsiteY82" fmla="*/ 507685 h 598183"/>
                <a:gd name="connsiteX83" fmla="*/ 323328 w 608155"/>
                <a:gd name="connsiteY83" fmla="*/ 492916 h 598183"/>
                <a:gd name="connsiteX84" fmla="*/ 317144 w 608155"/>
                <a:gd name="connsiteY84" fmla="*/ 473179 h 598183"/>
                <a:gd name="connsiteX85" fmla="*/ 283537 w 608155"/>
                <a:gd name="connsiteY85" fmla="*/ 366171 h 598183"/>
                <a:gd name="connsiteX86" fmla="*/ 282327 w 608155"/>
                <a:gd name="connsiteY86" fmla="*/ 362277 h 598183"/>
                <a:gd name="connsiteX87" fmla="*/ 271841 w 608155"/>
                <a:gd name="connsiteY87" fmla="*/ 329248 h 598183"/>
                <a:gd name="connsiteX88" fmla="*/ 268749 w 608155"/>
                <a:gd name="connsiteY88" fmla="*/ 319313 h 598183"/>
                <a:gd name="connsiteX89" fmla="*/ 250467 w 608155"/>
                <a:gd name="connsiteY89" fmla="*/ 319313 h 598183"/>
                <a:gd name="connsiteX90" fmla="*/ 205298 w 608155"/>
                <a:gd name="connsiteY90" fmla="*/ 319313 h 598183"/>
                <a:gd name="connsiteX91" fmla="*/ 188763 w 608155"/>
                <a:gd name="connsiteY91" fmla="*/ 302798 h 598183"/>
                <a:gd name="connsiteX92" fmla="*/ 205298 w 608155"/>
                <a:gd name="connsiteY92" fmla="*/ 286284 h 598183"/>
                <a:gd name="connsiteX93" fmla="*/ 41943 w 608155"/>
                <a:gd name="connsiteY93" fmla="*/ 203770 h 598183"/>
                <a:gd name="connsiteX94" fmla="*/ 33070 w 608155"/>
                <a:gd name="connsiteY94" fmla="*/ 266592 h 598183"/>
                <a:gd name="connsiteX95" fmla="*/ 41943 w 608155"/>
                <a:gd name="connsiteY95" fmla="*/ 329281 h 598183"/>
                <a:gd name="connsiteX96" fmla="*/ 121526 w 608155"/>
                <a:gd name="connsiteY96" fmla="*/ 329281 h 598183"/>
                <a:gd name="connsiteX97" fmla="*/ 117359 w 608155"/>
                <a:gd name="connsiteY97" fmla="*/ 266592 h 598183"/>
                <a:gd name="connsiteX98" fmla="*/ 121526 w 608155"/>
                <a:gd name="connsiteY98" fmla="*/ 203770 h 598183"/>
                <a:gd name="connsiteX99" fmla="*/ 352614 w 608155"/>
                <a:gd name="connsiteY99" fmla="*/ 49399 h 598183"/>
                <a:gd name="connsiteX100" fmla="*/ 406656 w 608155"/>
                <a:gd name="connsiteY100" fmla="*/ 170882 h 598183"/>
                <a:gd name="connsiteX101" fmla="*/ 480055 w 608155"/>
                <a:gd name="connsiteY101" fmla="*/ 170882 h 598183"/>
                <a:gd name="connsiteX102" fmla="*/ 352614 w 608155"/>
                <a:gd name="connsiteY102" fmla="*/ 49399 h 598183"/>
                <a:gd name="connsiteX103" fmla="*/ 181348 w 608155"/>
                <a:gd name="connsiteY103" fmla="*/ 49399 h 598183"/>
                <a:gd name="connsiteX104" fmla="*/ 53907 w 608155"/>
                <a:gd name="connsiteY104" fmla="*/ 170882 h 598183"/>
                <a:gd name="connsiteX105" fmla="*/ 127172 w 608155"/>
                <a:gd name="connsiteY105" fmla="*/ 170882 h 598183"/>
                <a:gd name="connsiteX106" fmla="*/ 181348 w 608155"/>
                <a:gd name="connsiteY106" fmla="*/ 49399 h 598183"/>
                <a:gd name="connsiteX107" fmla="*/ 283516 w 608155"/>
                <a:gd name="connsiteY107" fmla="*/ 39062 h 598183"/>
                <a:gd name="connsiteX108" fmla="*/ 283516 w 608155"/>
                <a:gd name="connsiteY108" fmla="*/ 170882 h 598183"/>
                <a:gd name="connsiteX109" fmla="*/ 372376 w 608155"/>
                <a:gd name="connsiteY109" fmla="*/ 170882 h 598183"/>
                <a:gd name="connsiteX110" fmla="*/ 283516 w 608155"/>
                <a:gd name="connsiteY110" fmla="*/ 39062 h 598183"/>
                <a:gd name="connsiteX111" fmla="*/ 250446 w 608155"/>
                <a:gd name="connsiteY111" fmla="*/ 39062 h 598183"/>
                <a:gd name="connsiteX112" fmla="*/ 161452 w 608155"/>
                <a:gd name="connsiteY112" fmla="*/ 170882 h 598183"/>
                <a:gd name="connsiteX113" fmla="*/ 250446 w 608155"/>
                <a:gd name="connsiteY113" fmla="*/ 170882 h 598183"/>
                <a:gd name="connsiteX114" fmla="*/ 266981 w 608155"/>
                <a:gd name="connsiteY114" fmla="*/ 0 h 598183"/>
                <a:gd name="connsiteX115" fmla="*/ 533828 w 608155"/>
                <a:gd name="connsiteY115" fmla="*/ 266592 h 598183"/>
                <a:gd name="connsiteX116" fmla="*/ 531677 w 608155"/>
                <a:gd name="connsiteY116" fmla="*/ 300688 h 598183"/>
                <a:gd name="connsiteX117" fmla="*/ 498069 w 608155"/>
                <a:gd name="connsiteY117" fmla="*/ 300688 h 598183"/>
                <a:gd name="connsiteX118" fmla="*/ 500758 w 608155"/>
                <a:gd name="connsiteY118" fmla="*/ 266592 h 598183"/>
                <a:gd name="connsiteX119" fmla="*/ 492020 w 608155"/>
                <a:gd name="connsiteY119" fmla="*/ 203770 h 598183"/>
                <a:gd name="connsiteX120" fmla="*/ 412436 w 608155"/>
                <a:gd name="connsiteY120" fmla="*/ 203770 h 598183"/>
                <a:gd name="connsiteX121" fmla="*/ 416469 w 608155"/>
                <a:gd name="connsiteY121" fmla="*/ 266592 h 598183"/>
                <a:gd name="connsiteX122" fmla="*/ 415259 w 608155"/>
                <a:gd name="connsiteY122" fmla="*/ 300688 h 598183"/>
                <a:gd name="connsiteX123" fmla="*/ 381920 w 608155"/>
                <a:gd name="connsiteY123" fmla="*/ 300688 h 598183"/>
                <a:gd name="connsiteX124" fmla="*/ 383399 w 608155"/>
                <a:gd name="connsiteY124" fmla="*/ 266592 h 598183"/>
                <a:gd name="connsiteX125" fmla="*/ 378828 w 608155"/>
                <a:gd name="connsiteY125" fmla="*/ 203770 h 598183"/>
                <a:gd name="connsiteX126" fmla="*/ 283516 w 608155"/>
                <a:gd name="connsiteY126" fmla="*/ 203770 h 598183"/>
                <a:gd name="connsiteX127" fmla="*/ 283516 w 608155"/>
                <a:gd name="connsiteY127" fmla="*/ 264579 h 598183"/>
                <a:gd name="connsiteX128" fmla="*/ 280962 w 608155"/>
                <a:gd name="connsiteY128" fmla="*/ 264310 h 598183"/>
                <a:gd name="connsiteX129" fmla="*/ 250446 w 608155"/>
                <a:gd name="connsiteY129" fmla="*/ 264310 h 598183"/>
                <a:gd name="connsiteX130" fmla="*/ 250446 w 608155"/>
                <a:gd name="connsiteY130" fmla="*/ 203770 h 598183"/>
                <a:gd name="connsiteX131" fmla="*/ 155134 w 608155"/>
                <a:gd name="connsiteY131" fmla="*/ 203770 h 598183"/>
                <a:gd name="connsiteX132" fmla="*/ 150429 w 608155"/>
                <a:gd name="connsiteY132" fmla="*/ 266592 h 598183"/>
                <a:gd name="connsiteX133" fmla="*/ 155134 w 608155"/>
                <a:gd name="connsiteY133" fmla="*/ 329281 h 598183"/>
                <a:gd name="connsiteX134" fmla="*/ 177315 w 608155"/>
                <a:gd name="connsiteY134" fmla="*/ 329281 h 598183"/>
                <a:gd name="connsiteX135" fmla="*/ 205277 w 608155"/>
                <a:gd name="connsiteY135" fmla="*/ 341362 h 598183"/>
                <a:gd name="connsiteX136" fmla="*/ 250446 w 608155"/>
                <a:gd name="connsiteY136" fmla="*/ 341362 h 598183"/>
                <a:gd name="connsiteX137" fmla="*/ 252597 w 608155"/>
                <a:gd name="connsiteY137" fmla="*/ 341362 h 598183"/>
                <a:gd name="connsiteX138" fmla="*/ 259184 w 608155"/>
                <a:gd name="connsiteY138" fmla="*/ 362303 h 598183"/>
                <a:gd name="connsiteX139" fmla="*/ 283516 w 608155"/>
                <a:gd name="connsiteY139" fmla="*/ 439623 h 598183"/>
                <a:gd name="connsiteX140" fmla="*/ 283516 w 608155"/>
                <a:gd name="connsiteY140" fmla="*/ 494122 h 598183"/>
                <a:gd name="connsiteX141" fmla="*/ 298573 w 608155"/>
                <a:gd name="connsiteY141" fmla="*/ 487545 h 598183"/>
                <a:gd name="connsiteX142" fmla="*/ 301530 w 608155"/>
                <a:gd name="connsiteY142" fmla="*/ 497210 h 598183"/>
                <a:gd name="connsiteX143" fmla="*/ 308655 w 608155"/>
                <a:gd name="connsiteY143" fmla="*/ 519761 h 598183"/>
                <a:gd name="connsiteX144" fmla="*/ 311613 w 608155"/>
                <a:gd name="connsiteY144" fmla="*/ 529292 h 598183"/>
                <a:gd name="connsiteX145" fmla="*/ 266981 w 608155"/>
                <a:gd name="connsiteY145" fmla="*/ 533051 h 598183"/>
                <a:gd name="connsiteX146" fmla="*/ 0 w 608155"/>
                <a:gd name="connsiteY146" fmla="*/ 266592 h 598183"/>
                <a:gd name="connsiteX147" fmla="*/ 266981 w 608155"/>
                <a:gd name="connsiteY147" fmla="*/ 0 h 5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8155" h="598183">
                  <a:moveTo>
                    <a:pt x="516225" y="551328"/>
                  </a:moveTo>
                  <a:cubicBezTo>
                    <a:pt x="522679" y="551328"/>
                    <a:pt x="528461" y="553879"/>
                    <a:pt x="532763" y="558041"/>
                  </a:cubicBezTo>
                  <a:cubicBezTo>
                    <a:pt x="537066" y="562337"/>
                    <a:pt x="539755" y="568244"/>
                    <a:pt x="539755" y="574689"/>
                  </a:cubicBezTo>
                  <a:cubicBezTo>
                    <a:pt x="539755" y="587711"/>
                    <a:pt x="529267" y="598183"/>
                    <a:pt x="516225" y="598183"/>
                  </a:cubicBezTo>
                  <a:cubicBezTo>
                    <a:pt x="503317" y="598183"/>
                    <a:pt x="492829" y="587711"/>
                    <a:pt x="492829" y="574689"/>
                  </a:cubicBezTo>
                  <a:cubicBezTo>
                    <a:pt x="492829" y="568244"/>
                    <a:pt x="495518" y="562337"/>
                    <a:pt x="499821" y="558041"/>
                  </a:cubicBezTo>
                  <a:cubicBezTo>
                    <a:pt x="503989" y="553879"/>
                    <a:pt x="509771" y="551328"/>
                    <a:pt x="516225" y="551328"/>
                  </a:cubicBezTo>
                  <a:close/>
                  <a:moveTo>
                    <a:pt x="370931" y="551328"/>
                  </a:moveTo>
                  <a:cubicBezTo>
                    <a:pt x="377385" y="551328"/>
                    <a:pt x="383301" y="553879"/>
                    <a:pt x="387469" y="558041"/>
                  </a:cubicBezTo>
                  <a:cubicBezTo>
                    <a:pt x="391772" y="562337"/>
                    <a:pt x="394461" y="568244"/>
                    <a:pt x="394461" y="574689"/>
                  </a:cubicBezTo>
                  <a:cubicBezTo>
                    <a:pt x="394461" y="587711"/>
                    <a:pt x="383973" y="598183"/>
                    <a:pt x="370931" y="598183"/>
                  </a:cubicBezTo>
                  <a:cubicBezTo>
                    <a:pt x="358023" y="598183"/>
                    <a:pt x="347535" y="587711"/>
                    <a:pt x="347535" y="574689"/>
                  </a:cubicBezTo>
                  <a:cubicBezTo>
                    <a:pt x="347535" y="568244"/>
                    <a:pt x="350224" y="562337"/>
                    <a:pt x="354527" y="558041"/>
                  </a:cubicBezTo>
                  <a:cubicBezTo>
                    <a:pt x="358695" y="553879"/>
                    <a:pt x="364611" y="551328"/>
                    <a:pt x="370931" y="551328"/>
                  </a:cubicBezTo>
                  <a:close/>
                  <a:moveTo>
                    <a:pt x="333679" y="410881"/>
                  </a:moveTo>
                  <a:lnTo>
                    <a:pt x="340938" y="432900"/>
                  </a:lnTo>
                  <a:cubicBezTo>
                    <a:pt x="341073" y="432900"/>
                    <a:pt x="341476" y="433034"/>
                    <a:pt x="341611" y="433169"/>
                  </a:cubicBezTo>
                  <a:lnTo>
                    <a:pt x="346316" y="433169"/>
                  </a:lnTo>
                  <a:lnTo>
                    <a:pt x="383553" y="433169"/>
                  </a:lnTo>
                  <a:lnTo>
                    <a:pt x="430604" y="433034"/>
                  </a:lnTo>
                  <a:lnTo>
                    <a:pt x="475369" y="433034"/>
                  </a:lnTo>
                  <a:lnTo>
                    <a:pt x="556565" y="433034"/>
                  </a:lnTo>
                  <a:lnTo>
                    <a:pt x="561405" y="410881"/>
                  </a:lnTo>
                  <a:lnTo>
                    <a:pt x="491366" y="410881"/>
                  </a:lnTo>
                  <a:lnTo>
                    <a:pt x="450499" y="410881"/>
                  </a:lnTo>
                  <a:lnTo>
                    <a:pt x="392694" y="410881"/>
                  </a:lnTo>
                  <a:lnTo>
                    <a:pt x="356936" y="410881"/>
                  </a:lnTo>
                  <a:close/>
                  <a:moveTo>
                    <a:pt x="161452" y="362303"/>
                  </a:moveTo>
                  <a:cubicBezTo>
                    <a:pt x="177987" y="431166"/>
                    <a:pt x="211327" y="482578"/>
                    <a:pt x="250446" y="494122"/>
                  </a:cubicBezTo>
                  <a:lnTo>
                    <a:pt x="250446" y="362303"/>
                  </a:lnTo>
                  <a:close/>
                  <a:moveTo>
                    <a:pt x="53907" y="362303"/>
                  </a:moveTo>
                  <a:cubicBezTo>
                    <a:pt x="78777" y="417474"/>
                    <a:pt x="124618" y="461235"/>
                    <a:pt x="181348" y="483652"/>
                  </a:cubicBezTo>
                  <a:cubicBezTo>
                    <a:pt x="156882" y="454120"/>
                    <a:pt x="137927" y="412104"/>
                    <a:pt x="127172" y="362303"/>
                  </a:cubicBezTo>
                  <a:close/>
                  <a:moveTo>
                    <a:pt x="315531" y="355698"/>
                  </a:moveTo>
                  <a:lnTo>
                    <a:pt x="317682" y="362277"/>
                  </a:lnTo>
                  <a:lnTo>
                    <a:pt x="322790" y="377852"/>
                  </a:lnTo>
                  <a:lnTo>
                    <a:pt x="368362" y="377852"/>
                  </a:lnTo>
                  <a:lnTo>
                    <a:pt x="402911" y="377852"/>
                  </a:lnTo>
                  <a:lnTo>
                    <a:pt x="472546" y="377852"/>
                  </a:lnTo>
                  <a:lnTo>
                    <a:pt x="509514" y="377852"/>
                  </a:lnTo>
                  <a:lnTo>
                    <a:pt x="568530" y="377852"/>
                  </a:lnTo>
                  <a:lnTo>
                    <a:pt x="573369" y="355698"/>
                  </a:lnTo>
                  <a:lnTo>
                    <a:pt x="518521" y="355698"/>
                  </a:lnTo>
                  <a:lnTo>
                    <a:pt x="513279" y="355698"/>
                  </a:lnTo>
                  <a:lnTo>
                    <a:pt x="483032" y="355698"/>
                  </a:lnTo>
                  <a:lnTo>
                    <a:pt x="408019" y="355698"/>
                  </a:lnTo>
                  <a:lnTo>
                    <a:pt x="374008" y="355698"/>
                  </a:lnTo>
                  <a:close/>
                  <a:moveTo>
                    <a:pt x="205298" y="286284"/>
                  </a:moveTo>
                  <a:lnTo>
                    <a:pt x="250467" y="286284"/>
                  </a:lnTo>
                  <a:lnTo>
                    <a:pt x="280982" y="286284"/>
                  </a:lnTo>
                  <a:cubicBezTo>
                    <a:pt x="281789" y="286284"/>
                    <a:pt x="282596" y="286552"/>
                    <a:pt x="283537" y="286687"/>
                  </a:cubicBezTo>
                  <a:cubicBezTo>
                    <a:pt x="289586" y="287761"/>
                    <a:pt x="294829" y="291923"/>
                    <a:pt x="296711" y="297830"/>
                  </a:cubicBezTo>
                  <a:lnTo>
                    <a:pt x="304508" y="322804"/>
                  </a:lnTo>
                  <a:cubicBezTo>
                    <a:pt x="304642" y="322804"/>
                    <a:pt x="304642" y="322669"/>
                    <a:pt x="304777" y="322669"/>
                  </a:cubicBezTo>
                  <a:lnTo>
                    <a:pt x="379654" y="322669"/>
                  </a:lnTo>
                  <a:lnTo>
                    <a:pt x="413262" y="322669"/>
                  </a:lnTo>
                  <a:lnTo>
                    <a:pt x="493652" y="322669"/>
                  </a:lnTo>
                  <a:lnTo>
                    <a:pt x="527932" y="322669"/>
                  </a:lnTo>
                  <a:lnTo>
                    <a:pt x="581838" y="322669"/>
                  </a:lnTo>
                  <a:cubicBezTo>
                    <a:pt x="590038" y="322669"/>
                    <a:pt x="597567" y="326160"/>
                    <a:pt x="602541" y="332336"/>
                  </a:cubicBezTo>
                  <a:cubicBezTo>
                    <a:pt x="607380" y="338512"/>
                    <a:pt x="609262" y="346568"/>
                    <a:pt x="607514" y="354624"/>
                  </a:cubicBezTo>
                  <a:lnTo>
                    <a:pt x="588425" y="441359"/>
                  </a:lnTo>
                  <a:cubicBezTo>
                    <a:pt x="585333" y="455456"/>
                    <a:pt x="572025" y="466063"/>
                    <a:pt x="557641" y="466063"/>
                  </a:cubicBezTo>
                  <a:lnTo>
                    <a:pt x="443912" y="466063"/>
                  </a:lnTo>
                  <a:lnTo>
                    <a:pt x="387855" y="466063"/>
                  </a:lnTo>
                  <a:lnTo>
                    <a:pt x="365539" y="466063"/>
                  </a:lnTo>
                  <a:lnTo>
                    <a:pt x="349542" y="466063"/>
                  </a:lnTo>
                  <a:lnTo>
                    <a:pt x="354382" y="481369"/>
                  </a:lnTo>
                  <a:lnTo>
                    <a:pt x="354785" y="482846"/>
                  </a:lnTo>
                  <a:lnTo>
                    <a:pt x="361103" y="502986"/>
                  </a:lnTo>
                  <a:lnTo>
                    <a:pt x="390140" y="502986"/>
                  </a:lnTo>
                  <a:lnTo>
                    <a:pt x="550381" y="502986"/>
                  </a:lnTo>
                  <a:cubicBezTo>
                    <a:pt x="559523" y="502986"/>
                    <a:pt x="566916" y="510370"/>
                    <a:pt x="566916" y="519500"/>
                  </a:cubicBezTo>
                  <a:cubicBezTo>
                    <a:pt x="566916" y="528630"/>
                    <a:pt x="559523" y="536015"/>
                    <a:pt x="550381" y="536015"/>
                  </a:cubicBezTo>
                  <a:lnTo>
                    <a:pt x="539896" y="536015"/>
                  </a:lnTo>
                  <a:cubicBezTo>
                    <a:pt x="533040" y="531853"/>
                    <a:pt x="524974" y="529302"/>
                    <a:pt x="516236" y="529302"/>
                  </a:cubicBezTo>
                  <a:cubicBezTo>
                    <a:pt x="507632" y="529302"/>
                    <a:pt x="499567" y="531853"/>
                    <a:pt x="492711" y="536015"/>
                  </a:cubicBezTo>
                  <a:lnTo>
                    <a:pt x="394576" y="536015"/>
                  </a:lnTo>
                  <a:cubicBezTo>
                    <a:pt x="387720" y="531853"/>
                    <a:pt x="379654" y="529302"/>
                    <a:pt x="371051" y="529302"/>
                  </a:cubicBezTo>
                  <a:cubicBezTo>
                    <a:pt x="362447" y="529302"/>
                    <a:pt x="354650" y="531718"/>
                    <a:pt x="347794" y="535880"/>
                  </a:cubicBezTo>
                  <a:cubicBezTo>
                    <a:pt x="341207" y="535343"/>
                    <a:pt x="335561" y="531047"/>
                    <a:pt x="333410" y="524737"/>
                  </a:cubicBezTo>
                  <a:cubicBezTo>
                    <a:pt x="333410" y="524602"/>
                    <a:pt x="333276" y="524602"/>
                    <a:pt x="333276" y="524468"/>
                  </a:cubicBezTo>
                  <a:lnTo>
                    <a:pt x="328033" y="507685"/>
                  </a:lnTo>
                  <a:lnTo>
                    <a:pt x="323328" y="492916"/>
                  </a:lnTo>
                  <a:lnTo>
                    <a:pt x="317144" y="473179"/>
                  </a:lnTo>
                  <a:lnTo>
                    <a:pt x="283537" y="366171"/>
                  </a:lnTo>
                  <a:lnTo>
                    <a:pt x="282327" y="362277"/>
                  </a:lnTo>
                  <a:lnTo>
                    <a:pt x="271841" y="329248"/>
                  </a:lnTo>
                  <a:lnTo>
                    <a:pt x="268749" y="319313"/>
                  </a:lnTo>
                  <a:lnTo>
                    <a:pt x="250467" y="319313"/>
                  </a:lnTo>
                  <a:lnTo>
                    <a:pt x="205298" y="319313"/>
                  </a:lnTo>
                  <a:cubicBezTo>
                    <a:pt x="196157" y="319313"/>
                    <a:pt x="188763" y="311928"/>
                    <a:pt x="188763" y="302798"/>
                  </a:cubicBezTo>
                  <a:cubicBezTo>
                    <a:pt x="188763" y="293668"/>
                    <a:pt x="196157" y="286284"/>
                    <a:pt x="205298" y="286284"/>
                  </a:cubicBezTo>
                  <a:close/>
                  <a:moveTo>
                    <a:pt x="41943" y="203770"/>
                  </a:moveTo>
                  <a:cubicBezTo>
                    <a:pt x="36297" y="223771"/>
                    <a:pt x="33070" y="244846"/>
                    <a:pt x="33070" y="266592"/>
                  </a:cubicBezTo>
                  <a:cubicBezTo>
                    <a:pt x="33070" y="288339"/>
                    <a:pt x="36297" y="309279"/>
                    <a:pt x="41943" y="329281"/>
                  </a:cubicBezTo>
                  <a:lnTo>
                    <a:pt x="121526" y="329281"/>
                  </a:lnTo>
                  <a:cubicBezTo>
                    <a:pt x="118838" y="309279"/>
                    <a:pt x="117359" y="288204"/>
                    <a:pt x="117359" y="266592"/>
                  </a:cubicBezTo>
                  <a:cubicBezTo>
                    <a:pt x="117359" y="244846"/>
                    <a:pt x="118838" y="223905"/>
                    <a:pt x="121526" y="203770"/>
                  </a:cubicBezTo>
                  <a:close/>
                  <a:moveTo>
                    <a:pt x="352614" y="49399"/>
                  </a:moveTo>
                  <a:cubicBezTo>
                    <a:pt x="376946" y="78930"/>
                    <a:pt x="395901" y="121081"/>
                    <a:pt x="406656" y="170882"/>
                  </a:cubicBezTo>
                  <a:lnTo>
                    <a:pt x="480055" y="170882"/>
                  </a:lnTo>
                  <a:cubicBezTo>
                    <a:pt x="455051" y="115577"/>
                    <a:pt x="409210" y="71816"/>
                    <a:pt x="352614" y="49399"/>
                  </a:cubicBezTo>
                  <a:close/>
                  <a:moveTo>
                    <a:pt x="181348" y="49399"/>
                  </a:moveTo>
                  <a:cubicBezTo>
                    <a:pt x="124618" y="71816"/>
                    <a:pt x="78777" y="115577"/>
                    <a:pt x="53907" y="170882"/>
                  </a:cubicBezTo>
                  <a:lnTo>
                    <a:pt x="127172" y="170882"/>
                  </a:lnTo>
                  <a:cubicBezTo>
                    <a:pt x="137927" y="121081"/>
                    <a:pt x="156882" y="78930"/>
                    <a:pt x="181348" y="49399"/>
                  </a:cubicBezTo>
                  <a:close/>
                  <a:moveTo>
                    <a:pt x="283516" y="39062"/>
                  </a:moveTo>
                  <a:lnTo>
                    <a:pt x="283516" y="170882"/>
                  </a:lnTo>
                  <a:lnTo>
                    <a:pt x="372376" y="170882"/>
                  </a:lnTo>
                  <a:cubicBezTo>
                    <a:pt x="355841" y="101885"/>
                    <a:pt x="322501" y="50607"/>
                    <a:pt x="283516" y="39062"/>
                  </a:cubicBezTo>
                  <a:close/>
                  <a:moveTo>
                    <a:pt x="250446" y="39062"/>
                  </a:moveTo>
                  <a:cubicBezTo>
                    <a:pt x="211327" y="50607"/>
                    <a:pt x="177987" y="101885"/>
                    <a:pt x="161452" y="170882"/>
                  </a:cubicBezTo>
                  <a:lnTo>
                    <a:pt x="250446" y="170882"/>
                  </a:lnTo>
                  <a:close/>
                  <a:moveTo>
                    <a:pt x="266981" y="0"/>
                  </a:moveTo>
                  <a:cubicBezTo>
                    <a:pt x="414318" y="0"/>
                    <a:pt x="533828" y="119336"/>
                    <a:pt x="533828" y="266592"/>
                  </a:cubicBezTo>
                  <a:cubicBezTo>
                    <a:pt x="533828" y="278137"/>
                    <a:pt x="533021" y="289547"/>
                    <a:pt x="531677" y="300688"/>
                  </a:cubicBezTo>
                  <a:lnTo>
                    <a:pt x="498069" y="300688"/>
                  </a:lnTo>
                  <a:cubicBezTo>
                    <a:pt x="499682" y="289547"/>
                    <a:pt x="500758" y="278137"/>
                    <a:pt x="500758" y="266592"/>
                  </a:cubicBezTo>
                  <a:cubicBezTo>
                    <a:pt x="500758" y="244846"/>
                    <a:pt x="497666" y="223771"/>
                    <a:pt x="492020" y="203770"/>
                  </a:cubicBezTo>
                  <a:lnTo>
                    <a:pt x="412436" y="203770"/>
                  </a:lnTo>
                  <a:cubicBezTo>
                    <a:pt x="415125" y="223905"/>
                    <a:pt x="416469" y="244846"/>
                    <a:pt x="416469" y="266592"/>
                  </a:cubicBezTo>
                  <a:cubicBezTo>
                    <a:pt x="416469" y="278137"/>
                    <a:pt x="416066" y="289547"/>
                    <a:pt x="415259" y="300688"/>
                  </a:cubicBezTo>
                  <a:lnTo>
                    <a:pt x="381920" y="300688"/>
                  </a:lnTo>
                  <a:cubicBezTo>
                    <a:pt x="382861" y="289547"/>
                    <a:pt x="383399" y="278137"/>
                    <a:pt x="383399" y="266592"/>
                  </a:cubicBezTo>
                  <a:cubicBezTo>
                    <a:pt x="383399" y="244846"/>
                    <a:pt x="381786" y="223905"/>
                    <a:pt x="378828" y="203770"/>
                  </a:cubicBezTo>
                  <a:lnTo>
                    <a:pt x="283516" y="203770"/>
                  </a:lnTo>
                  <a:lnTo>
                    <a:pt x="283516" y="264579"/>
                  </a:lnTo>
                  <a:cubicBezTo>
                    <a:pt x="282575" y="264445"/>
                    <a:pt x="281769" y="264310"/>
                    <a:pt x="280962" y="264310"/>
                  </a:cubicBezTo>
                  <a:lnTo>
                    <a:pt x="250446" y="264310"/>
                  </a:lnTo>
                  <a:lnTo>
                    <a:pt x="250446" y="203770"/>
                  </a:lnTo>
                  <a:lnTo>
                    <a:pt x="155134" y="203770"/>
                  </a:lnTo>
                  <a:cubicBezTo>
                    <a:pt x="152177" y="223905"/>
                    <a:pt x="150429" y="244846"/>
                    <a:pt x="150429" y="266592"/>
                  </a:cubicBezTo>
                  <a:cubicBezTo>
                    <a:pt x="150429" y="288204"/>
                    <a:pt x="152177" y="309279"/>
                    <a:pt x="155134" y="329281"/>
                  </a:cubicBezTo>
                  <a:lnTo>
                    <a:pt x="177315" y="329281"/>
                  </a:lnTo>
                  <a:cubicBezTo>
                    <a:pt x="184306" y="336664"/>
                    <a:pt x="194254" y="341362"/>
                    <a:pt x="205277" y="341362"/>
                  </a:cubicBezTo>
                  <a:lnTo>
                    <a:pt x="250446" y="341362"/>
                  </a:lnTo>
                  <a:lnTo>
                    <a:pt x="252597" y="341362"/>
                  </a:lnTo>
                  <a:lnTo>
                    <a:pt x="259184" y="362303"/>
                  </a:lnTo>
                  <a:lnTo>
                    <a:pt x="283516" y="439623"/>
                  </a:lnTo>
                  <a:lnTo>
                    <a:pt x="283516" y="494122"/>
                  </a:lnTo>
                  <a:cubicBezTo>
                    <a:pt x="288625" y="492512"/>
                    <a:pt x="293599" y="490364"/>
                    <a:pt x="298573" y="487545"/>
                  </a:cubicBezTo>
                  <a:lnTo>
                    <a:pt x="301530" y="497210"/>
                  </a:lnTo>
                  <a:lnTo>
                    <a:pt x="308655" y="519761"/>
                  </a:lnTo>
                  <a:lnTo>
                    <a:pt x="311613" y="529292"/>
                  </a:lnTo>
                  <a:cubicBezTo>
                    <a:pt x="297094" y="531708"/>
                    <a:pt x="282172" y="533051"/>
                    <a:pt x="266981" y="533051"/>
                  </a:cubicBezTo>
                  <a:cubicBezTo>
                    <a:pt x="119510" y="533051"/>
                    <a:pt x="0" y="413715"/>
                    <a:pt x="0" y="266592"/>
                  </a:cubicBezTo>
                  <a:cubicBezTo>
                    <a:pt x="0" y="119336"/>
                    <a:pt x="119510" y="0"/>
                    <a:pt x="266981" y="0"/>
                  </a:cubicBezTo>
                  <a:close/>
                </a:path>
              </a:pathLst>
            </a:custGeom>
            <a:solidFill>
              <a:srgbClr val="283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88" name="任意多边形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B5AEB46-E85E-45DD-8DB3-5877245E5670}"/>
                </a:ext>
              </a:extLst>
            </p:cNvPr>
            <p:cNvSpPr/>
            <p:nvPr/>
          </p:nvSpPr>
          <p:spPr>
            <a:xfrm rot="5400000">
              <a:off x="1015582" y="3136504"/>
              <a:ext cx="1009902" cy="114979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283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6" name="组合 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57CDE8E-4D8D-4387-986A-E5BE798B5F83}"/>
              </a:ext>
            </a:extLst>
          </p:cNvPr>
          <p:cNvGrpSpPr/>
          <p:nvPr/>
        </p:nvGrpSpPr>
        <p:grpSpPr>
          <a:xfrm>
            <a:off x="4913387" y="3206452"/>
            <a:ext cx="1149798" cy="1009902"/>
            <a:chOff x="4913387" y="3206452"/>
            <a:chExt cx="1149798" cy="1009902"/>
          </a:xfrm>
        </p:grpSpPr>
        <p:sp>
          <p:nvSpPr>
            <p:cNvPr id="111" name="Freeform 6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A168BF6-9E69-40DC-BA76-32E75ADFA7C6}"/>
                </a:ext>
              </a:extLst>
            </p:cNvPr>
            <p:cNvSpPr>
              <a:spLocks/>
            </p:cNvSpPr>
            <p:nvPr/>
          </p:nvSpPr>
          <p:spPr bwMode="auto">
            <a:xfrm>
              <a:off x="5126934" y="3409198"/>
              <a:ext cx="605212" cy="603722"/>
            </a:xfrm>
            <a:custGeom>
              <a:avLst/>
              <a:gdLst>
                <a:gd name="connsiteX0" fmla="*/ 277652 w 604604"/>
                <a:gd name="connsiteY0" fmla="*/ 308566 h 603687"/>
                <a:gd name="connsiteX1" fmla="*/ 302301 w 604604"/>
                <a:gd name="connsiteY1" fmla="*/ 334224 h 603687"/>
                <a:gd name="connsiteX2" fmla="*/ 326951 w 604604"/>
                <a:gd name="connsiteY2" fmla="*/ 308566 h 603687"/>
                <a:gd name="connsiteX3" fmla="*/ 302301 w 604604"/>
                <a:gd name="connsiteY3" fmla="*/ 313094 h 603687"/>
                <a:gd name="connsiteX4" fmla="*/ 277652 w 604604"/>
                <a:gd name="connsiteY4" fmla="*/ 308566 h 603687"/>
                <a:gd name="connsiteX5" fmla="*/ 417060 w 604604"/>
                <a:gd name="connsiteY5" fmla="*/ 307753 h 603687"/>
                <a:gd name="connsiteX6" fmla="*/ 429385 w 604604"/>
                <a:gd name="connsiteY6" fmla="*/ 320524 h 603687"/>
                <a:gd name="connsiteX7" fmla="*/ 441593 w 604604"/>
                <a:gd name="connsiteY7" fmla="*/ 307753 h 603687"/>
                <a:gd name="connsiteX8" fmla="*/ 429385 w 604604"/>
                <a:gd name="connsiteY8" fmla="*/ 309147 h 603687"/>
                <a:gd name="connsiteX9" fmla="*/ 417060 w 604604"/>
                <a:gd name="connsiteY9" fmla="*/ 307753 h 603687"/>
                <a:gd name="connsiteX10" fmla="*/ 163010 w 604604"/>
                <a:gd name="connsiteY10" fmla="*/ 307753 h 603687"/>
                <a:gd name="connsiteX11" fmla="*/ 175218 w 604604"/>
                <a:gd name="connsiteY11" fmla="*/ 320524 h 603687"/>
                <a:gd name="connsiteX12" fmla="*/ 187543 w 604604"/>
                <a:gd name="connsiteY12" fmla="*/ 307753 h 603687"/>
                <a:gd name="connsiteX13" fmla="*/ 175218 w 604604"/>
                <a:gd name="connsiteY13" fmla="*/ 309147 h 603687"/>
                <a:gd name="connsiteX14" fmla="*/ 163010 w 604604"/>
                <a:gd name="connsiteY14" fmla="*/ 307753 h 603687"/>
                <a:gd name="connsiteX15" fmla="*/ 429385 w 604604"/>
                <a:gd name="connsiteY15" fmla="*/ 219055 h 603687"/>
                <a:gd name="connsiteX16" fmla="*/ 395085 w 604604"/>
                <a:gd name="connsiteY16" fmla="*/ 253304 h 603687"/>
                <a:gd name="connsiteX17" fmla="*/ 429385 w 604604"/>
                <a:gd name="connsiteY17" fmla="*/ 287436 h 603687"/>
                <a:gd name="connsiteX18" fmla="*/ 463568 w 604604"/>
                <a:gd name="connsiteY18" fmla="*/ 253304 h 603687"/>
                <a:gd name="connsiteX19" fmla="*/ 429385 w 604604"/>
                <a:gd name="connsiteY19" fmla="*/ 219055 h 603687"/>
                <a:gd name="connsiteX20" fmla="*/ 175218 w 604604"/>
                <a:gd name="connsiteY20" fmla="*/ 219055 h 603687"/>
                <a:gd name="connsiteX21" fmla="*/ 141035 w 604604"/>
                <a:gd name="connsiteY21" fmla="*/ 253304 h 603687"/>
                <a:gd name="connsiteX22" fmla="*/ 175218 w 604604"/>
                <a:gd name="connsiteY22" fmla="*/ 287436 h 603687"/>
                <a:gd name="connsiteX23" fmla="*/ 209518 w 604604"/>
                <a:gd name="connsiteY23" fmla="*/ 253304 h 603687"/>
                <a:gd name="connsiteX24" fmla="*/ 175218 w 604604"/>
                <a:gd name="connsiteY24" fmla="*/ 219055 h 603687"/>
                <a:gd name="connsiteX25" fmla="*/ 302301 w 604604"/>
                <a:gd name="connsiteY25" fmla="*/ 195371 h 603687"/>
                <a:gd name="connsiteX26" fmla="*/ 254166 w 604604"/>
                <a:gd name="connsiteY26" fmla="*/ 243320 h 603687"/>
                <a:gd name="connsiteX27" fmla="*/ 302301 w 604604"/>
                <a:gd name="connsiteY27" fmla="*/ 291384 h 603687"/>
                <a:gd name="connsiteX28" fmla="*/ 350437 w 604604"/>
                <a:gd name="connsiteY28" fmla="*/ 243320 h 603687"/>
                <a:gd name="connsiteX29" fmla="*/ 302301 w 604604"/>
                <a:gd name="connsiteY29" fmla="*/ 195371 h 603687"/>
                <a:gd name="connsiteX30" fmla="*/ 302301 w 604604"/>
                <a:gd name="connsiteY30" fmla="*/ 173661 h 603687"/>
                <a:gd name="connsiteX31" fmla="*/ 372180 w 604604"/>
                <a:gd name="connsiteY31" fmla="*/ 243320 h 603687"/>
                <a:gd name="connsiteX32" fmla="*/ 342415 w 604604"/>
                <a:gd name="connsiteY32" fmla="*/ 300439 h 603687"/>
                <a:gd name="connsiteX33" fmla="*/ 345089 w 604604"/>
                <a:gd name="connsiteY33" fmla="*/ 301484 h 603687"/>
                <a:gd name="connsiteX34" fmla="*/ 369273 w 604604"/>
                <a:gd name="connsiteY34" fmla="*/ 320872 h 603687"/>
                <a:gd name="connsiteX35" fmla="*/ 394852 w 604604"/>
                <a:gd name="connsiteY35" fmla="*/ 297189 h 603687"/>
                <a:gd name="connsiteX36" fmla="*/ 373459 w 604604"/>
                <a:gd name="connsiteY36" fmla="*/ 253304 h 603687"/>
                <a:gd name="connsiteX37" fmla="*/ 429385 w 604604"/>
                <a:gd name="connsiteY37" fmla="*/ 197461 h 603687"/>
                <a:gd name="connsiteX38" fmla="*/ 485311 w 604604"/>
                <a:gd name="connsiteY38" fmla="*/ 253304 h 603687"/>
                <a:gd name="connsiteX39" fmla="*/ 463801 w 604604"/>
                <a:gd name="connsiteY39" fmla="*/ 297189 h 603687"/>
                <a:gd name="connsiteX40" fmla="*/ 506588 w 604604"/>
                <a:gd name="connsiteY40" fmla="*/ 376715 h 603687"/>
                <a:gd name="connsiteX41" fmla="*/ 495775 w 604604"/>
                <a:gd name="connsiteY41" fmla="*/ 387628 h 603687"/>
                <a:gd name="connsiteX42" fmla="*/ 399038 w 604604"/>
                <a:gd name="connsiteY42" fmla="*/ 387628 h 603687"/>
                <a:gd name="connsiteX43" fmla="*/ 399968 w 604604"/>
                <a:gd name="connsiteY43" fmla="*/ 403069 h 603687"/>
                <a:gd name="connsiteX44" fmla="*/ 389155 w 604604"/>
                <a:gd name="connsiteY44" fmla="*/ 413866 h 603687"/>
                <a:gd name="connsiteX45" fmla="*/ 215448 w 604604"/>
                <a:gd name="connsiteY45" fmla="*/ 413866 h 603687"/>
                <a:gd name="connsiteX46" fmla="*/ 204635 w 604604"/>
                <a:gd name="connsiteY46" fmla="*/ 403069 h 603687"/>
                <a:gd name="connsiteX47" fmla="*/ 205565 w 604604"/>
                <a:gd name="connsiteY47" fmla="*/ 387628 h 603687"/>
                <a:gd name="connsiteX48" fmla="*/ 108828 w 604604"/>
                <a:gd name="connsiteY48" fmla="*/ 387628 h 603687"/>
                <a:gd name="connsiteX49" fmla="*/ 98015 w 604604"/>
                <a:gd name="connsiteY49" fmla="*/ 376715 h 603687"/>
                <a:gd name="connsiteX50" fmla="*/ 140802 w 604604"/>
                <a:gd name="connsiteY50" fmla="*/ 297189 h 603687"/>
                <a:gd name="connsiteX51" fmla="*/ 119292 w 604604"/>
                <a:gd name="connsiteY51" fmla="*/ 253304 h 603687"/>
                <a:gd name="connsiteX52" fmla="*/ 175218 w 604604"/>
                <a:gd name="connsiteY52" fmla="*/ 197461 h 603687"/>
                <a:gd name="connsiteX53" fmla="*/ 231144 w 604604"/>
                <a:gd name="connsiteY53" fmla="*/ 253304 h 603687"/>
                <a:gd name="connsiteX54" fmla="*/ 209751 w 604604"/>
                <a:gd name="connsiteY54" fmla="*/ 297189 h 603687"/>
                <a:gd name="connsiteX55" fmla="*/ 235330 w 604604"/>
                <a:gd name="connsiteY55" fmla="*/ 320872 h 603687"/>
                <a:gd name="connsiteX56" fmla="*/ 259514 w 604604"/>
                <a:gd name="connsiteY56" fmla="*/ 301484 h 603687"/>
                <a:gd name="connsiteX57" fmla="*/ 262188 w 604604"/>
                <a:gd name="connsiteY57" fmla="*/ 300439 h 603687"/>
                <a:gd name="connsiteX58" fmla="*/ 232423 w 604604"/>
                <a:gd name="connsiteY58" fmla="*/ 243320 h 603687"/>
                <a:gd name="connsiteX59" fmla="*/ 302301 w 604604"/>
                <a:gd name="connsiteY59" fmla="*/ 173661 h 603687"/>
                <a:gd name="connsiteX60" fmla="*/ 301023 w 604604"/>
                <a:gd name="connsiteY60" fmla="*/ 68147 h 603687"/>
                <a:gd name="connsiteX61" fmla="*/ 68250 w 604604"/>
                <a:gd name="connsiteY61" fmla="*/ 300567 h 603687"/>
                <a:gd name="connsiteX62" fmla="*/ 68367 w 604604"/>
                <a:gd name="connsiteY62" fmla="*/ 301844 h 603687"/>
                <a:gd name="connsiteX63" fmla="*/ 68250 w 604604"/>
                <a:gd name="connsiteY63" fmla="*/ 303121 h 603687"/>
                <a:gd name="connsiteX64" fmla="*/ 301023 w 604604"/>
                <a:gd name="connsiteY64" fmla="*/ 535540 h 603687"/>
                <a:gd name="connsiteX65" fmla="*/ 302302 w 604604"/>
                <a:gd name="connsiteY65" fmla="*/ 535424 h 603687"/>
                <a:gd name="connsiteX66" fmla="*/ 303581 w 604604"/>
                <a:gd name="connsiteY66" fmla="*/ 535540 h 603687"/>
                <a:gd name="connsiteX67" fmla="*/ 536353 w 604604"/>
                <a:gd name="connsiteY67" fmla="*/ 303121 h 603687"/>
                <a:gd name="connsiteX68" fmla="*/ 536237 w 604604"/>
                <a:gd name="connsiteY68" fmla="*/ 301844 h 603687"/>
                <a:gd name="connsiteX69" fmla="*/ 536353 w 604604"/>
                <a:gd name="connsiteY69" fmla="*/ 300567 h 603687"/>
                <a:gd name="connsiteX70" fmla="*/ 303581 w 604604"/>
                <a:gd name="connsiteY70" fmla="*/ 68147 h 603687"/>
                <a:gd name="connsiteX71" fmla="*/ 302302 w 604604"/>
                <a:gd name="connsiteY71" fmla="*/ 68263 h 603687"/>
                <a:gd name="connsiteX72" fmla="*/ 301023 w 604604"/>
                <a:gd name="connsiteY72" fmla="*/ 68147 h 603687"/>
                <a:gd name="connsiteX73" fmla="*/ 302302 w 604604"/>
                <a:gd name="connsiteY73" fmla="*/ 0 h 603687"/>
                <a:gd name="connsiteX74" fmla="*/ 317766 w 604604"/>
                <a:gd name="connsiteY74" fmla="*/ 15441 h 603687"/>
                <a:gd name="connsiteX75" fmla="*/ 317766 w 604604"/>
                <a:gd name="connsiteY75" fmla="*/ 37615 h 603687"/>
                <a:gd name="connsiteX76" fmla="*/ 566933 w 604604"/>
                <a:gd name="connsiteY76" fmla="*/ 286403 h 603687"/>
                <a:gd name="connsiteX77" fmla="*/ 589140 w 604604"/>
                <a:gd name="connsiteY77" fmla="*/ 286403 h 603687"/>
                <a:gd name="connsiteX78" fmla="*/ 604604 w 604604"/>
                <a:gd name="connsiteY78" fmla="*/ 301844 h 603687"/>
                <a:gd name="connsiteX79" fmla="*/ 589140 w 604604"/>
                <a:gd name="connsiteY79" fmla="*/ 317284 h 603687"/>
                <a:gd name="connsiteX80" fmla="*/ 566933 w 604604"/>
                <a:gd name="connsiteY80" fmla="*/ 317284 h 603687"/>
                <a:gd name="connsiteX81" fmla="*/ 317766 w 604604"/>
                <a:gd name="connsiteY81" fmla="*/ 566073 h 603687"/>
                <a:gd name="connsiteX82" fmla="*/ 317766 w 604604"/>
                <a:gd name="connsiteY82" fmla="*/ 588247 h 603687"/>
                <a:gd name="connsiteX83" fmla="*/ 302302 w 604604"/>
                <a:gd name="connsiteY83" fmla="*/ 603687 h 603687"/>
                <a:gd name="connsiteX84" fmla="*/ 286838 w 604604"/>
                <a:gd name="connsiteY84" fmla="*/ 588247 h 603687"/>
                <a:gd name="connsiteX85" fmla="*/ 286838 w 604604"/>
                <a:gd name="connsiteY85" fmla="*/ 566073 h 603687"/>
                <a:gd name="connsiteX86" fmla="*/ 37671 w 604604"/>
                <a:gd name="connsiteY86" fmla="*/ 317284 h 603687"/>
                <a:gd name="connsiteX87" fmla="*/ 15464 w 604604"/>
                <a:gd name="connsiteY87" fmla="*/ 317284 h 603687"/>
                <a:gd name="connsiteX88" fmla="*/ 0 w 604604"/>
                <a:gd name="connsiteY88" fmla="*/ 301844 h 603687"/>
                <a:gd name="connsiteX89" fmla="*/ 15464 w 604604"/>
                <a:gd name="connsiteY89" fmla="*/ 286403 h 603687"/>
                <a:gd name="connsiteX90" fmla="*/ 37671 w 604604"/>
                <a:gd name="connsiteY90" fmla="*/ 286403 h 603687"/>
                <a:gd name="connsiteX91" fmla="*/ 286838 w 604604"/>
                <a:gd name="connsiteY91" fmla="*/ 37615 h 603687"/>
                <a:gd name="connsiteX92" fmla="*/ 286838 w 604604"/>
                <a:gd name="connsiteY92" fmla="*/ 15441 h 603687"/>
                <a:gd name="connsiteX93" fmla="*/ 302302 w 604604"/>
                <a:gd name="connsiteY93"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4604" h="603687">
                  <a:moveTo>
                    <a:pt x="277652" y="308566"/>
                  </a:moveTo>
                  <a:lnTo>
                    <a:pt x="302301" y="334224"/>
                  </a:lnTo>
                  <a:lnTo>
                    <a:pt x="326951" y="308566"/>
                  </a:lnTo>
                  <a:cubicBezTo>
                    <a:pt x="319277" y="311469"/>
                    <a:pt x="311022" y="313094"/>
                    <a:pt x="302301" y="313094"/>
                  </a:cubicBezTo>
                  <a:cubicBezTo>
                    <a:pt x="293581" y="313094"/>
                    <a:pt x="285326" y="311469"/>
                    <a:pt x="277652" y="308566"/>
                  </a:cubicBezTo>
                  <a:close/>
                  <a:moveTo>
                    <a:pt x="417060" y="307753"/>
                  </a:moveTo>
                  <a:lnTo>
                    <a:pt x="429385" y="320524"/>
                  </a:lnTo>
                  <a:lnTo>
                    <a:pt x="441593" y="307753"/>
                  </a:lnTo>
                  <a:cubicBezTo>
                    <a:pt x="437640" y="308566"/>
                    <a:pt x="433570" y="309147"/>
                    <a:pt x="429385" y="309147"/>
                  </a:cubicBezTo>
                  <a:cubicBezTo>
                    <a:pt x="425083" y="309147"/>
                    <a:pt x="421013" y="308566"/>
                    <a:pt x="417060" y="307753"/>
                  </a:cubicBezTo>
                  <a:close/>
                  <a:moveTo>
                    <a:pt x="163010" y="307753"/>
                  </a:moveTo>
                  <a:lnTo>
                    <a:pt x="175218" y="320524"/>
                  </a:lnTo>
                  <a:lnTo>
                    <a:pt x="187543" y="307753"/>
                  </a:lnTo>
                  <a:cubicBezTo>
                    <a:pt x="183590" y="308566"/>
                    <a:pt x="179520" y="309147"/>
                    <a:pt x="175218" y="309147"/>
                  </a:cubicBezTo>
                  <a:cubicBezTo>
                    <a:pt x="171033" y="309147"/>
                    <a:pt x="166963" y="308566"/>
                    <a:pt x="163010" y="307753"/>
                  </a:cubicBezTo>
                  <a:close/>
                  <a:moveTo>
                    <a:pt x="429385" y="219055"/>
                  </a:moveTo>
                  <a:cubicBezTo>
                    <a:pt x="410433" y="219055"/>
                    <a:pt x="395085" y="234380"/>
                    <a:pt x="395085" y="253304"/>
                  </a:cubicBezTo>
                  <a:cubicBezTo>
                    <a:pt x="395085" y="272112"/>
                    <a:pt x="410433" y="287436"/>
                    <a:pt x="429385" y="287436"/>
                  </a:cubicBezTo>
                  <a:cubicBezTo>
                    <a:pt x="448220" y="287436"/>
                    <a:pt x="463568" y="272112"/>
                    <a:pt x="463568" y="253304"/>
                  </a:cubicBezTo>
                  <a:cubicBezTo>
                    <a:pt x="463568" y="234380"/>
                    <a:pt x="448220" y="219055"/>
                    <a:pt x="429385" y="219055"/>
                  </a:cubicBezTo>
                  <a:close/>
                  <a:moveTo>
                    <a:pt x="175218" y="219055"/>
                  </a:moveTo>
                  <a:cubicBezTo>
                    <a:pt x="156383" y="219055"/>
                    <a:pt x="141035" y="234380"/>
                    <a:pt x="141035" y="253304"/>
                  </a:cubicBezTo>
                  <a:cubicBezTo>
                    <a:pt x="141035" y="272112"/>
                    <a:pt x="156383" y="287436"/>
                    <a:pt x="175218" y="287436"/>
                  </a:cubicBezTo>
                  <a:cubicBezTo>
                    <a:pt x="194170" y="287436"/>
                    <a:pt x="209518" y="272112"/>
                    <a:pt x="209518" y="253304"/>
                  </a:cubicBezTo>
                  <a:cubicBezTo>
                    <a:pt x="209518" y="234380"/>
                    <a:pt x="194170" y="219055"/>
                    <a:pt x="175218" y="219055"/>
                  </a:cubicBezTo>
                  <a:close/>
                  <a:moveTo>
                    <a:pt x="302301" y="195371"/>
                  </a:moveTo>
                  <a:cubicBezTo>
                    <a:pt x="275792" y="195371"/>
                    <a:pt x="254166" y="216849"/>
                    <a:pt x="254166" y="243320"/>
                  </a:cubicBezTo>
                  <a:cubicBezTo>
                    <a:pt x="254166" y="269906"/>
                    <a:pt x="275792" y="291384"/>
                    <a:pt x="302301" y="291384"/>
                  </a:cubicBezTo>
                  <a:cubicBezTo>
                    <a:pt x="328811" y="291384"/>
                    <a:pt x="350437" y="269906"/>
                    <a:pt x="350437" y="243320"/>
                  </a:cubicBezTo>
                  <a:cubicBezTo>
                    <a:pt x="350437" y="216849"/>
                    <a:pt x="328811" y="195371"/>
                    <a:pt x="302301" y="195371"/>
                  </a:cubicBezTo>
                  <a:close/>
                  <a:moveTo>
                    <a:pt x="302301" y="173661"/>
                  </a:moveTo>
                  <a:cubicBezTo>
                    <a:pt x="340787" y="173661"/>
                    <a:pt x="372180" y="204891"/>
                    <a:pt x="372180" y="243320"/>
                  </a:cubicBezTo>
                  <a:cubicBezTo>
                    <a:pt x="372180" y="266887"/>
                    <a:pt x="360320" y="287785"/>
                    <a:pt x="342415" y="300439"/>
                  </a:cubicBezTo>
                  <a:cubicBezTo>
                    <a:pt x="343345" y="300672"/>
                    <a:pt x="344275" y="300904"/>
                    <a:pt x="345089" y="301484"/>
                  </a:cubicBezTo>
                  <a:cubicBezTo>
                    <a:pt x="353925" y="306476"/>
                    <a:pt x="362181" y="312978"/>
                    <a:pt x="369273" y="320872"/>
                  </a:cubicBezTo>
                  <a:cubicBezTo>
                    <a:pt x="376249" y="311004"/>
                    <a:pt x="384969" y="302877"/>
                    <a:pt x="394852" y="297189"/>
                  </a:cubicBezTo>
                  <a:cubicBezTo>
                    <a:pt x="381830" y="286972"/>
                    <a:pt x="373459" y="271067"/>
                    <a:pt x="373459" y="253304"/>
                  </a:cubicBezTo>
                  <a:cubicBezTo>
                    <a:pt x="373459" y="222422"/>
                    <a:pt x="398457" y="197461"/>
                    <a:pt x="429385" y="197461"/>
                  </a:cubicBezTo>
                  <a:cubicBezTo>
                    <a:pt x="460196" y="197461"/>
                    <a:pt x="485311" y="222422"/>
                    <a:pt x="485311" y="253304"/>
                  </a:cubicBezTo>
                  <a:cubicBezTo>
                    <a:pt x="485311" y="271067"/>
                    <a:pt x="476823" y="286972"/>
                    <a:pt x="463801" y="297189"/>
                  </a:cubicBezTo>
                  <a:cubicBezTo>
                    <a:pt x="490194" y="312281"/>
                    <a:pt x="506588" y="342699"/>
                    <a:pt x="506588" y="376715"/>
                  </a:cubicBezTo>
                  <a:cubicBezTo>
                    <a:pt x="506588" y="382752"/>
                    <a:pt x="501705" y="387628"/>
                    <a:pt x="495775" y="387628"/>
                  </a:cubicBezTo>
                  <a:lnTo>
                    <a:pt x="399038" y="387628"/>
                  </a:lnTo>
                  <a:cubicBezTo>
                    <a:pt x="399736" y="392737"/>
                    <a:pt x="399968" y="397845"/>
                    <a:pt x="399968" y="403069"/>
                  </a:cubicBezTo>
                  <a:cubicBezTo>
                    <a:pt x="399968" y="408990"/>
                    <a:pt x="395085" y="413866"/>
                    <a:pt x="389155" y="413866"/>
                  </a:cubicBezTo>
                  <a:lnTo>
                    <a:pt x="215448" y="413866"/>
                  </a:lnTo>
                  <a:cubicBezTo>
                    <a:pt x="209518" y="413866"/>
                    <a:pt x="204635" y="408990"/>
                    <a:pt x="204635" y="403069"/>
                  </a:cubicBezTo>
                  <a:cubicBezTo>
                    <a:pt x="204635" y="397845"/>
                    <a:pt x="204867" y="392737"/>
                    <a:pt x="205565" y="387628"/>
                  </a:cubicBezTo>
                  <a:lnTo>
                    <a:pt x="108828" y="387628"/>
                  </a:lnTo>
                  <a:cubicBezTo>
                    <a:pt x="102898" y="387628"/>
                    <a:pt x="98015" y="382752"/>
                    <a:pt x="98015" y="376715"/>
                  </a:cubicBezTo>
                  <a:cubicBezTo>
                    <a:pt x="98015" y="342699"/>
                    <a:pt x="114409" y="312281"/>
                    <a:pt x="140802" y="297189"/>
                  </a:cubicBezTo>
                  <a:cubicBezTo>
                    <a:pt x="127780" y="286972"/>
                    <a:pt x="119292" y="271067"/>
                    <a:pt x="119292" y="253304"/>
                  </a:cubicBezTo>
                  <a:cubicBezTo>
                    <a:pt x="119292" y="222422"/>
                    <a:pt x="144407" y="197461"/>
                    <a:pt x="175218" y="197461"/>
                  </a:cubicBezTo>
                  <a:cubicBezTo>
                    <a:pt x="206030" y="197461"/>
                    <a:pt x="231144" y="222422"/>
                    <a:pt x="231144" y="253304"/>
                  </a:cubicBezTo>
                  <a:cubicBezTo>
                    <a:pt x="231144" y="271067"/>
                    <a:pt x="222773" y="286972"/>
                    <a:pt x="209751" y="297189"/>
                  </a:cubicBezTo>
                  <a:cubicBezTo>
                    <a:pt x="219633" y="302877"/>
                    <a:pt x="228354" y="311004"/>
                    <a:pt x="235330" y="320872"/>
                  </a:cubicBezTo>
                  <a:cubicBezTo>
                    <a:pt x="242422" y="312978"/>
                    <a:pt x="250678" y="306476"/>
                    <a:pt x="259514" y="301484"/>
                  </a:cubicBezTo>
                  <a:cubicBezTo>
                    <a:pt x="260328" y="300904"/>
                    <a:pt x="261258" y="300672"/>
                    <a:pt x="262188" y="300439"/>
                  </a:cubicBezTo>
                  <a:cubicBezTo>
                    <a:pt x="244283" y="287785"/>
                    <a:pt x="232423" y="266887"/>
                    <a:pt x="232423" y="243320"/>
                  </a:cubicBezTo>
                  <a:cubicBezTo>
                    <a:pt x="232423" y="204891"/>
                    <a:pt x="263816" y="173661"/>
                    <a:pt x="302301" y="173661"/>
                  </a:cubicBezTo>
                  <a:close/>
                  <a:moveTo>
                    <a:pt x="301023" y="68147"/>
                  </a:moveTo>
                  <a:cubicBezTo>
                    <a:pt x="173010" y="68844"/>
                    <a:pt x="68948" y="172748"/>
                    <a:pt x="68250" y="300567"/>
                  </a:cubicBezTo>
                  <a:cubicBezTo>
                    <a:pt x="68250" y="300915"/>
                    <a:pt x="68367" y="301379"/>
                    <a:pt x="68367" y="301844"/>
                  </a:cubicBezTo>
                  <a:cubicBezTo>
                    <a:pt x="68367" y="302308"/>
                    <a:pt x="68250" y="302772"/>
                    <a:pt x="68250" y="303121"/>
                  </a:cubicBezTo>
                  <a:cubicBezTo>
                    <a:pt x="68948" y="430940"/>
                    <a:pt x="173010" y="534844"/>
                    <a:pt x="301023" y="535540"/>
                  </a:cubicBezTo>
                  <a:cubicBezTo>
                    <a:pt x="301372" y="535540"/>
                    <a:pt x="301837" y="535424"/>
                    <a:pt x="302302" y="535424"/>
                  </a:cubicBezTo>
                  <a:cubicBezTo>
                    <a:pt x="302767" y="535424"/>
                    <a:pt x="303232" y="535540"/>
                    <a:pt x="303581" y="535540"/>
                  </a:cubicBezTo>
                  <a:cubicBezTo>
                    <a:pt x="431594" y="534844"/>
                    <a:pt x="535656" y="430940"/>
                    <a:pt x="536353" y="303121"/>
                  </a:cubicBezTo>
                  <a:cubicBezTo>
                    <a:pt x="536353" y="302772"/>
                    <a:pt x="536237" y="302308"/>
                    <a:pt x="536237" y="301844"/>
                  </a:cubicBezTo>
                  <a:cubicBezTo>
                    <a:pt x="536237" y="301379"/>
                    <a:pt x="536353" y="300915"/>
                    <a:pt x="536353" y="300567"/>
                  </a:cubicBezTo>
                  <a:cubicBezTo>
                    <a:pt x="535656" y="172748"/>
                    <a:pt x="431594" y="68844"/>
                    <a:pt x="303581" y="68147"/>
                  </a:cubicBezTo>
                  <a:cubicBezTo>
                    <a:pt x="303232" y="68147"/>
                    <a:pt x="302767" y="68263"/>
                    <a:pt x="302302" y="68263"/>
                  </a:cubicBezTo>
                  <a:cubicBezTo>
                    <a:pt x="301837" y="68263"/>
                    <a:pt x="301372" y="68147"/>
                    <a:pt x="301023" y="68147"/>
                  </a:cubicBezTo>
                  <a:close/>
                  <a:moveTo>
                    <a:pt x="302302" y="0"/>
                  </a:moveTo>
                  <a:cubicBezTo>
                    <a:pt x="310906" y="0"/>
                    <a:pt x="317766" y="6966"/>
                    <a:pt x="317766" y="15441"/>
                  </a:cubicBezTo>
                  <a:lnTo>
                    <a:pt x="317766" y="37615"/>
                  </a:lnTo>
                  <a:cubicBezTo>
                    <a:pt x="451593" y="45393"/>
                    <a:pt x="559142" y="152779"/>
                    <a:pt x="566933" y="286403"/>
                  </a:cubicBezTo>
                  <a:lnTo>
                    <a:pt x="589140" y="286403"/>
                  </a:lnTo>
                  <a:cubicBezTo>
                    <a:pt x="597628" y="286403"/>
                    <a:pt x="604604" y="293253"/>
                    <a:pt x="604604" y="301844"/>
                  </a:cubicBezTo>
                  <a:cubicBezTo>
                    <a:pt x="604604" y="310435"/>
                    <a:pt x="597628" y="317284"/>
                    <a:pt x="589140" y="317284"/>
                  </a:cubicBezTo>
                  <a:lnTo>
                    <a:pt x="566933" y="317284"/>
                  </a:lnTo>
                  <a:cubicBezTo>
                    <a:pt x="559142" y="450908"/>
                    <a:pt x="451593" y="558295"/>
                    <a:pt x="317766" y="566073"/>
                  </a:cubicBezTo>
                  <a:lnTo>
                    <a:pt x="317766" y="588247"/>
                  </a:lnTo>
                  <a:cubicBezTo>
                    <a:pt x="317766" y="596722"/>
                    <a:pt x="310906" y="603687"/>
                    <a:pt x="302302" y="603687"/>
                  </a:cubicBezTo>
                  <a:cubicBezTo>
                    <a:pt x="293698" y="603687"/>
                    <a:pt x="286838" y="596722"/>
                    <a:pt x="286838" y="588247"/>
                  </a:cubicBezTo>
                  <a:lnTo>
                    <a:pt x="286838" y="566073"/>
                  </a:lnTo>
                  <a:cubicBezTo>
                    <a:pt x="153011" y="558295"/>
                    <a:pt x="45462" y="450908"/>
                    <a:pt x="37671" y="317284"/>
                  </a:cubicBezTo>
                  <a:lnTo>
                    <a:pt x="15464" y="317284"/>
                  </a:lnTo>
                  <a:cubicBezTo>
                    <a:pt x="6976" y="317284"/>
                    <a:pt x="0" y="310435"/>
                    <a:pt x="0" y="301844"/>
                  </a:cubicBezTo>
                  <a:cubicBezTo>
                    <a:pt x="0" y="293253"/>
                    <a:pt x="6976" y="286403"/>
                    <a:pt x="15464" y="286403"/>
                  </a:cubicBezTo>
                  <a:lnTo>
                    <a:pt x="37671" y="286403"/>
                  </a:lnTo>
                  <a:cubicBezTo>
                    <a:pt x="45462" y="152779"/>
                    <a:pt x="153011" y="45393"/>
                    <a:pt x="286838" y="37615"/>
                  </a:cubicBezTo>
                  <a:lnTo>
                    <a:pt x="286838" y="15441"/>
                  </a:lnTo>
                  <a:cubicBezTo>
                    <a:pt x="286838" y="6966"/>
                    <a:pt x="293698" y="0"/>
                    <a:pt x="302302" y="0"/>
                  </a:cubicBezTo>
                  <a:close/>
                </a:path>
              </a:pathLst>
            </a:custGeom>
            <a:solidFill>
              <a:srgbClr val="283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89" name="任意多边形 5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79D52E8-CABC-4287-9B31-749420D77C48}"/>
                </a:ext>
              </a:extLst>
            </p:cNvPr>
            <p:cNvSpPr/>
            <p:nvPr/>
          </p:nvSpPr>
          <p:spPr>
            <a:xfrm rot="5400000">
              <a:off x="4983335" y="3136504"/>
              <a:ext cx="1009902" cy="114979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283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4" name="组合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927FEBD-46C4-404B-926C-332D3F2B7428}"/>
              </a:ext>
            </a:extLst>
          </p:cNvPr>
          <p:cNvGrpSpPr/>
          <p:nvPr/>
        </p:nvGrpSpPr>
        <p:grpSpPr>
          <a:xfrm>
            <a:off x="4913387" y="1304489"/>
            <a:ext cx="1149798" cy="1009902"/>
            <a:chOff x="4913387" y="1304489"/>
            <a:chExt cx="1149798" cy="1009902"/>
          </a:xfrm>
        </p:grpSpPr>
        <p:sp>
          <p:nvSpPr>
            <p:cNvPr id="101" name="任意多边形 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EAE478B-FF75-4DEA-B349-63BA6D7B40C3}"/>
                </a:ext>
              </a:extLst>
            </p:cNvPr>
            <p:cNvSpPr/>
            <p:nvPr/>
          </p:nvSpPr>
          <p:spPr>
            <a:xfrm>
              <a:off x="5126933" y="1499745"/>
              <a:ext cx="584906" cy="621794"/>
            </a:xfrm>
            <a:custGeom>
              <a:avLst/>
              <a:gdLst>
                <a:gd name="T0" fmla="*/ 5573 w 7665"/>
                <a:gd name="T1" fmla="*/ 3911 h 8160"/>
                <a:gd name="T2" fmla="*/ 4313 w 7665"/>
                <a:gd name="T3" fmla="*/ 3955 h 8160"/>
                <a:gd name="T4" fmla="*/ 3511 w 7665"/>
                <a:gd name="T5" fmla="*/ 2721 h 8160"/>
                <a:gd name="T6" fmla="*/ 4612 w 7665"/>
                <a:gd name="T7" fmla="*/ 2386 h 8160"/>
                <a:gd name="T8" fmla="*/ 5309 w 7665"/>
                <a:gd name="T9" fmla="*/ 2472 h 8160"/>
                <a:gd name="T10" fmla="*/ 3648 w 7665"/>
                <a:gd name="T11" fmla="*/ 7533 h 8160"/>
                <a:gd name="T12" fmla="*/ 5037 w 7665"/>
                <a:gd name="T13" fmla="*/ 6233 h 8160"/>
                <a:gd name="T14" fmla="*/ 4919 w 7665"/>
                <a:gd name="T15" fmla="*/ 6025 h 8160"/>
                <a:gd name="T16" fmla="*/ 3511 w 7665"/>
                <a:gd name="T17" fmla="*/ 7213 h 8160"/>
                <a:gd name="T18" fmla="*/ 3577 w 7665"/>
                <a:gd name="T19" fmla="*/ 7514 h 8160"/>
                <a:gd name="T20" fmla="*/ 5309 w 7665"/>
                <a:gd name="T21" fmla="*/ 5688 h 8160"/>
                <a:gd name="T22" fmla="*/ 5573 w 7665"/>
                <a:gd name="T23" fmla="*/ 4249 h 8160"/>
                <a:gd name="T24" fmla="*/ 4561 w 7665"/>
                <a:gd name="T25" fmla="*/ 4206 h 8160"/>
                <a:gd name="T26" fmla="*/ 4857 w 7665"/>
                <a:gd name="T27" fmla="*/ 5774 h 8160"/>
                <a:gd name="T28" fmla="*/ 5309 w 7665"/>
                <a:gd name="T29" fmla="*/ 5688 h 8160"/>
                <a:gd name="T30" fmla="*/ 5589 w 7665"/>
                <a:gd name="T31" fmla="*/ 2569 h 8160"/>
                <a:gd name="T32" fmla="*/ 5973 w 7665"/>
                <a:gd name="T33" fmla="*/ 3955 h 8160"/>
                <a:gd name="T34" fmla="*/ 7625 w 7665"/>
                <a:gd name="T35" fmla="*/ 3911 h 8160"/>
                <a:gd name="T36" fmla="*/ 7338 w 7665"/>
                <a:gd name="T37" fmla="*/ 2468 h 8160"/>
                <a:gd name="T38" fmla="*/ 5718 w 7665"/>
                <a:gd name="T39" fmla="*/ 2386 h 8160"/>
                <a:gd name="T40" fmla="*/ 6930 w 7665"/>
                <a:gd name="T41" fmla="*/ 6025 h 8160"/>
                <a:gd name="T42" fmla="*/ 5368 w 7665"/>
                <a:gd name="T43" fmla="*/ 6100 h 8160"/>
                <a:gd name="T44" fmla="*/ 3511 w 7665"/>
                <a:gd name="T45" fmla="*/ 7950 h 8160"/>
                <a:gd name="T46" fmla="*/ 3649 w 7665"/>
                <a:gd name="T47" fmla="*/ 8107 h 8160"/>
                <a:gd name="T48" fmla="*/ 7051 w 7665"/>
                <a:gd name="T49" fmla="*/ 6096 h 8160"/>
                <a:gd name="T50" fmla="*/ 7525 w 7665"/>
                <a:gd name="T51" fmla="*/ 4206 h 8160"/>
                <a:gd name="T52" fmla="*/ 5836 w 7665"/>
                <a:gd name="T53" fmla="*/ 4335 h 8160"/>
                <a:gd name="T54" fmla="*/ 5606 w 7665"/>
                <a:gd name="T55" fmla="*/ 5716 h 8160"/>
                <a:gd name="T56" fmla="*/ 7212 w 7665"/>
                <a:gd name="T57" fmla="*/ 5774 h 8160"/>
                <a:gd name="T58" fmla="*/ 7662 w 7665"/>
                <a:gd name="T59" fmla="*/ 4352 h 8160"/>
                <a:gd name="T60" fmla="*/ 7525 w 7665"/>
                <a:gd name="T61" fmla="*/ 4206 h 8160"/>
                <a:gd name="T62" fmla="*/ 5368 w 7665"/>
                <a:gd name="T63" fmla="*/ 2061 h 8160"/>
                <a:gd name="T64" fmla="*/ 6930 w 7665"/>
                <a:gd name="T65" fmla="*/ 2136 h 8160"/>
                <a:gd name="T66" fmla="*/ 7046 w 7665"/>
                <a:gd name="T67" fmla="*/ 1924 h 8160"/>
                <a:gd name="T68" fmla="*/ 3511 w 7665"/>
                <a:gd name="T69" fmla="*/ 210 h 8160"/>
                <a:gd name="T70" fmla="*/ 4320 w 7665"/>
                <a:gd name="T71" fmla="*/ 1361 h 8160"/>
                <a:gd name="T72" fmla="*/ 4686 w 7665"/>
                <a:gd name="T73" fmla="*/ 2136 h 8160"/>
                <a:gd name="T74" fmla="*/ 5039 w 7665"/>
                <a:gd name="T75" fmla="*/ 2066 h 8160"/>
                <a:gd name="T76" fmla="*/ 3713 w 7665"/>
                <a:gd name="T77" fmla="*/ 642 h 8160"/>
                <a:gd name="T78" fmla="*/ 3511 w 7665"/>
                <a:gd name="T79" fmla="*/ 764 h 8160"/>
                <a:gd name="T80" fmla="*/ 4320 w 7665"/>
                <a:gd name="T81" fmla="*/ 1361 h 8160"/>
                <a:gd name="T82" fmla="*/ 1517 w 7665"/>
                <a:gd name="T83" fmla="*/ 2691 h 8160"/>
                <a:gd name="T84" fmla="*/ 2294 w 7665"/>
                <a:gd name="T85" fmla="*/ 2147 h 8160"/>
                <a:gd name="T86" fmla="*/ 3899 w 7665"/>
                <a:gd name="T87" fmla="*/ 2648 h 8160"/>
                <a:gd name="T88" fmla="*/ 4226 w 7665"/>
                <a:gd name="T89" fmla="*/ 1509 h 8160"/>
                <a:gd name="T90" fmla="*/ 2941 w 7665"/>
                <a:gd name="T91" fmla="*/ 575 h 8160"/>
                <a:gd name="T92" fmla="*/ 1792 w 7665"/>
                <a:gd name="T93" fmla="*/ 575 h 8160"/>
                <a:gd name="T94" fmla="*/ 198 w 7665"/>
                <a:gd name="T95" fmla="*/ 2794 h 8160"/>
                <a:gd name="T96" fmla="*/ 2199 w 7665"/>
                <a:gd name="T97" fmla="*/ 4658 h 8160"/>
                <a:gd name="T98" fmla="*/ 3415 w 7665"/>
                <a:gd name="T99" fmla="*/ 5443 h 8160"/>
                <a:gd name="T100" fmla="*/ 999 w 7665"/>
                <a:gd name="T101" fmla="*/ 5469 h 8160"/>
                <a:gd name="T102" fmla="*/ 0 w 7665"/>
                <a:gd name="T103" fmla="*/ 5961 h 8160"/>
                <a:gd name="T104" fmla="*/ 1792 w 7665"/>
                <a:gd name="T105" fmla="*/ 7111 h 8160"/>
                <a:gd name="T106" fmla="*/ 2367 w 7665"/>
                <a:gd name="T107" fmla="*/ 8160 h 8160"/>
                <a:gd name="T108" fmla="*/ 2941 w 7665"/>
                <a:gd name="T109" fmla="*/ 7158 h 8160"/>
                <a:gd name="T110" fmla="*/ 4735 w 7665"/>
                <a:gd name="T111" fmla="*/ 529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65" h="8160">
                  <a:moveTo>
                    <a:pt x="5610" y="3809"/>
                  </a:moveTo>
                  <a:cubicBezTo>
                    <a:pt x="5613" y="3847"/>
                    <a:pt x="5599" y="3884"/>
                    <a:pt x="5573" y="3911"/>
                  </a:cubicBezTo>
                  <a:cubicBezTo>
                    <a:pt x="5547" y="3939"/>
                    <a:pt x="5511" y="3955"/>
                    <a:pt x="5473" y="3955"/>
                  </a:cubicBezTo>
                  <a:lnTo>
                    <a:pt x="4313" y="3955"/>
                  </a:lnTo>
                  <a:cubicBezTo>
                    <a:pt x="4087" y="3768"/>
                    <a:pt x="3811" y="3628"/>
                    <a:pt x="3511" y="3515"/>
                  </a:cubicBezTo>
                  <a:lnTo>
                    <a:pt x="3511" y="2721"/>
                  </a:lnTo>
                  <a:cubicBezTo>
                    <a:pt x="3637" y="2788"/>
                    <a:pt x="3761" y="2824"/>
                    <a:pt x="3899" y="2824"/>
                  </a:cubicBezTo>
                  <a:cubicBezTo>
                    <a:pt x="4217" y="2824"/>
                    <a:pt x="4484" y="2647"/>
                    <a:pt x="4612" y="2386"/>
                  </a:cubicBezTo>
                  <a:lnTo>
                    <a:pt x="5182" y="2386"/>
                  </a:lnTo>
                  <a:cubicBezTo>
                    <a:pt x="5238" y="2386"/>
                    <a:pt x="5288" y="2420"/>
                    <a:pt x="5309" y="2472"/>
                  </a:cubicBezTo>
                  <a:cubicBezTo>
                    <a:pt x="5480" y="2893"/>
                    <a:pt x="5582" y="3343"/>
                    <a:pt x="5610" y="3809"/>
                  </a:cubicBezTo>
                  <a:close/>
                  <a:moveTo>
                    <a:pt x="3648" y="7533"/>
                  </a:moveTo>
                  <a:cubicBezTo>
                    <a:pt x="3670" y="7533"/>
                    <a:pt x="3693" y="7528"/>
                    <a:pt x="3713" y="7518"/>
                  </a:cubicBezTo>
                  <a:cubicBezTo>
                    <a:pt x="4244" y="7237"/>
                    <a:pt x="4702" y="6793"/>
                    <a:pt x="5037" y="6233"/>
                  </a:cubicBezTo>
                  <a:cubicBezTo>
                    <a:pt x="5063" y="6190"/>
                    <a:pt x="5063" y="6137"/>
                    <a:pt x="5039" y="6094"/>
                  </a:cubicBezTo>
                  <a:cubicBezTo>
                    <a:pt x="5015" y="6051"/>
                    <a:pt x="4969" y="6025"/>
                    <a:pt x="4919" y="6025"/>
                  </a:cubicBezTo>
                  <a:lnTo>
                    <a:pt x="4793" y="6025"/>
                  </a:lnTo>
                  <a:cubicBezTo>
                    <a:pt x="4595" y="6595"/>
                    <a:pt x="4150" y="7008"/>
                    <a:pt x="3511" y="7213"/>
                  </a:cubicBezTo>
                  <a:lnTo>
                    <a:pt x="3511" y="7396"/>
                  </a:lnTo>
                  <a:cubicBezTo>
                    <a:pt x="3511" y="7444"/>
                    <a:pt x="3536" y="7489"/>
                    <a:pt x="3577" y="7514"/>
                  </a:cubicBezTo>
                  <a:cubicBezTo>
                    <a:pt x="3599" y="7527"/>
                    <a:pt x="3624" y="7533"/>
                    <a:pt x="3648" y="7533"/>
                  </a:cubicBezTo>
                  <a:close/>
                  <a:moveTo>
                    <a:pt x="5309" y="5688"/>
                  </a:moveTo>
                  <a:cubicBezTo>
                    <a:pt x="5480" y="5267"/>
                    <a:pt x="5582" y="4817"/>
                    <a:pt x="5610" y="4351"/>
                  </a:cubicBezTo>
                  <a:cubicBezTo>
                    <a:pt x="5613" y="4314"/>
                    <a:pt x="5599" y="4277"/>
                    <a:pt x="5573" y="4249"/>
                  </a:cubicBezTo>
                  <a:cubicBezTo>
                    <a:pt x="5547" y="4221"/>
                    <a:pt x="5511" y="4206"/>
                    <a:pt x="5473" y="4206"/>
                  </a:cubicBezTo>
                  <a:lnTo>
                    <a:pt x="4561" y="4206"/>
                  </a:lnTo>
                  <a:cubicBezTo>
                    <a:pt x="4779" y="4480"/>
                    <a:pt x="4911" y="4831"/>
                    <a:pt x="4911" y="5296"/>
                  </a:cubicBezTo>
                  <a:cubicBezTo>
                    <a:pt x="4911" y="5465"/>
                    <a:pt x="4889" y="5622"/>
                    <a:pt x="4857" y="5774"/>
                  </a:cubicBezTo>
                  <a:lnTo>
                    <a:pt x="5181" y="5774"/>
                  </a:lnTo>
                  <a:cubicBezTo>
                    <a:pt x="5238" y="5774"/>
                    <a:pt x="5288" y="5740"/>
                    <a:pt x="5309" y="5688"/>
                  </a:cubicBezTo>
                  <a:close/>
                  <a:moveTo>
                    <a:pt x="5606" y="2444"/>
                  </a:moveTo>
                  <a:cubicBezTo>
                    <a:pt x="5580" y="2481"/>
                    <a:pt x="5574" y="2527"/>
                    <a:pt x="5589" y="2569"/>
                  </a:cubicBezTo>
                  <a:cubicBezTo>
                    <a:pt x="5729" y="2964"/>
                    <a:pt x="5812" y="3386"/>
                    <a:pt x="5836" y="3824"/>
                  </a:cubicBezTo>
                  <a:cubicBezTo>
                    <a:pt x="5840" y="3898"/>
                    <a:pt x="5900" y="3955"/>
                    <a:pt x="5973" y="3955"/>
                  </a:cubicBezTo>
                  <a:lnTo>
                    <a:pt x="7525" y="3955"/>
                  </a:lnTo>
                  <a:cubicBezTo>
                    <a:pt x="7563" y="3955"/>
                    <a:pt x="7599" y="3939"/>
                    <a:pt x="7625" y="3911"/>
                  </a:cubicBezTo>
                  <a:cubicBezTo>
                    <a:pt x="7651" y="3883"/>
                    <a:pt x="7664" y="3846"/>
                    <a:pt x="7662" y="3808"/>
                  </a:cubicBezTo>
                  <a:cubicBezTo>
                    <a:pt x="7630" y="3339"/>
                    <a:pt x="7521" y="2888"/>
                    <a:pt x="7338" y="2468"/>
                  </a:cubicBezTo>
                  <a:cubicBezTo>
                    <a:pt x="7316" y="2418"/>
                    <a:pt x="7266" y="2386"/>
                    <a:pt x="7212" y="2386"/>
                  </a:cubicBezTo>
                  <a:lnTo>
                    <a:pt x="5718" y="2386"/>
                  </a:lnTo>
                  <a:cubicBezTo>
                    <a:pt x="5674" y="2386"/>
                    <a:pt x="5632" y="2408"/>
                    <a:pt x="5606" y="2444"/>
                  </a:cubicBezTo>
                  <a:close/>
                  <a:moveTo>
                    <a:pt x="6930" y="6025"/>
                  </a:moveTo>
                  <a:lnTo>
                    <a:pt x="5491" y="6025"/>
                  </a:lnTo>
                  <a:cubicBezTo>
                    <a:pt x="5439" y="6025"/>
                    <a:pt x="5392" y="6054"/>
                    <a:pt x="5368" y="6100"/>
                  </a:cubicBezTo>
                  <a:cubicBezTo>
                    <a:pt x="4966" y="6890"/>
                    <a:pt x="4335" y="7502"/>
                    <a:pt x="3594" y="7824"/>
                  </a:cubicBezTo>
                  <a:cubicBezTo>
                    <a:pt x="3544" y="7846"/>
                    <a:pt x="3511" y="7895"/>
                    <a:pt x="3511" y="7950"/>
                  </a:cubicBezTo>
                  <a:lnTo>
                    <a:pt x="3511" y="7969"/>
                  </a:lnTo>
                  <a:cubicBezTo>
                    <a:pt x="3511" y="8046"/>
                    <a:pt x="3573" y="8107"/>
                    <a:pt x="3649" y="8107"/>
                  </a:cubicBezTo>
                  <a:cubicBezTo>
                    <a:pt x="5031" y="8107"/>
                    <a:pt x="6301" y="7407"/>
                    <a:pt x="7046" y="6236"/>
                  </a:cubicBezTo>
                  <a:cubicBezTo>
                    <a:pt x="7073" y="6194"/>
                    <a:pt x="7075" y="6140"/>
                    <a:pt x="7051" y="6096"/>
                  </a:cubicBezTo>
                  <a:cubicBezTo>
                    <a:pt x="7026" y="6052"/>
                    <a:pt x="6980" y="6025"/>
                    <a:pt x="6930" y="6025"/>
                  </a:cubicBezTo>
                  <a:close/>
                  <a:moveTo>
                    <a:pt x="7525" y="4206"/>
                  </a:moveTo>
                  <a:lnTo>
                    <a:pt x="5974" y="4206"/>
                  </a:lnTo>
                  <a:cubicBezTo>
                    <a:pt x="5901" y="4206"/>
                    <a:pt x="5840" y="4263"/>
                    <a:pt x="5836" y="4335"/>
                  </a:cubicBezTo>
                  <a:cubicBezTo>
                    <a:pt x="5812" y="4774"/>
                    <a:pt x="5729" y="5196"/>
                    <a:pt x="5589" y="5591"/>
                  </a:cubicBezTo>
                  <a:cubicBezTo>
                    <a:pt x="5574" y="5632"/>
                    <a:pt x="5580" y="5679"/>
                    <a:pt x="5606" y="5716"/>
                  </a:cubicBezTo>
                  <a:cubicBezTo>
                    <a:pt x="5632" y="5752"/>
                    <a:pt x="5674" y="5774"/>
                    <a:pt x="5718" y="5774"/>
                  </a:cubicBezTo>
                  <a:lnTo>
                    <a:pt x="7212" y="5774"/>
                  </a:lnTo>
                  <a:cubicBezTo>
                    <a:pt x="7266" y="5774"/>
                    <a:pt x="7316" y="5742"/>
                    <a:pt x="7338" y="5692"/>
                  </a:cubicBezTo>
                  <a:cubicBezTo>
                    <a:pt x="7522" y="5273"/>
                    <a:pt x="7630" y="4822"/>
                    <a:pt x="7662" y="4352"/>
                  </a:cubicBezTo>
                  <a:cubicBezTo>
                    <a:pt x="7665" y="4314"/>
                    <a:pt x="7651" y="4277"/>
                    <a:pt x="7625" y="4249"/>
                  </a:cubicBezTo>
                  <a:cubicBezTo>
                    <a:pt x="7599" y="4221"/>
                    <a:pt x="7563" y="4206"/>
                    <a:pt x="7525" y="4206"/>
                  </a:cubicBezTo>
                  <a:close/>
                  <a:moveTo>
                    <a:pt x="3594" y="336"/>
                  </a:moveTo>
                  <a:cubicBezTo>
                    <a:pt x="4335" y="658"/>
                    <a:pt x="4966" y="1270"/>
                    <a:pt x="5368" y="2061"/>
                  </a:cubicBezTo>
                  <a:cubicBezTo>
                    <a:pt x="5392" y="2107"/>
                    <a:pt x="5439" y="2136"/>
                    <a:pt x="5491" y="2136"/>
                  </a:cubicBezTo>
                  <a:lnTo>
                    <a:pt x="6930" y="2136"/>
                  </a:lnTo>
                  <a:cubicBezTo>
                    <a:pt x="6980" y="2136"/>
                    <a:pt x="7026" y="2108"/>
                    <a:pt x="7051" y="2064"/>
                  </a:cubicBezTo>
                  <a:cubicBezTo>
                    <a:pt x="7075" y="2020"/>
                    <a:pt x="7073" y="1967"/>
                    <a:pt x="7046" y="1924"/>
                  </a:cubicBezTo>
                  <a:cubicBezTo>
                    <a:pt x="6301" y="752"/>
                    <a:pt x="5031" y="53"/>
                    <a:pt x="3648" y="53"/>
                  </a:cubicBezTo>
                  <a:cubicBezTo>
                    <a:pt x="3572" y="53"/>
                    <a:pt x="3511" y="134"/>
                    <a:pt x="3511" y="210"/>
                  </a:cubicBezTo>
                  <a:cubicBezTo>
                    <a:pt x="3511" y="265"/>
                    <a:pt x="3543" y="314"/>
                    <a:pt x="3594" y="336"/>
                  </a:cubicBezTo>
                  <a:close/>
                  <a:moveTo>
                    <a:pt x="4320" y="1361"/>
                  </a:moveTo>
                  <a:cubicBezTo>
                    <a:pt x="4499" y="1464"/>
                    <a:pt x="4696" y="1698"/>
                    <a:pt x="4696" y="2036"/>
                  </a:cubicBezTo>
                  <a:cubicBezTo>
                    <a:pt x="4696" y="2070"/>
                    <a:pt x="4690" y="2103"/>
                    <a:pt x="4686" y="2136"/>
                  </a:cubicBezTo>
                  <a:lnTo>
                    <a:pt x="4920" y="2136"/>
                  </a:lnTo>
                  <a:cubicBezTo>
                    <a:pt x="4969" y="2136"/>
                    <a:pt x="5015" y="2109"/>
                    <a:pt x="5039" y="2066"/>
                  </a:cubicBezTo>
                  <a:cubicBezTo>
                    <a:pt x="5064" y="2023"/>
                    <a:pt x="5063" y="1970"/>
                    <a:pt x="5038" y="1928"/>
                  </a:cubicBezTo>
                  <a:cubicBezTo>
                    <a:pt x="4702" y="1367"/>
                    <a:pt x="4244" y="923"/>
                    <a:pt x="3713" y="642"/>
                  </a:cubicBezTo>
                  <a:cubicBezTo>
                    <a:pt x="3670" y="620"/>
                    <a:pt x="3619" y="622"/>
                    <a:pt x="3577" y="646"/>
                  </a:cubicBezTo>
                  <a:cubicBezTo>
                    <a:pt x="3536" y="671"/>
                    <a:pt x="3511" y="716"/>
                    <a:pt x="3511" y="764"/>
                  </a:cubicBezTo>
                  <a:lnTo>
                    <a:pt x="3511" y="987"/>
                  </a:lnTo>
                  <a:cubicBezTo>
                    <a:pt x="3800" y="1079"/>
                    <a:pt x="4072" y="1202"/>
                    <a:pt x="4320" y="1361"/>
                  </a:cubicBezTo>
                  <a:close/>
                  <a:moveTo>
                    <a:pt x="2820" y="3484"/>
                  </a:moveTo>
                  <a:cubicBezTo>
                    <a:pt x="1775" y="3217"/>
                    <a:pt x="1517" y="3088"/>
                    <a:pt x="1517" y="2691"/>
                  </a:cubicBezTo>
                  <a:lnTo>
                    <a:pt x="1517" y="2673"/>
                  </a:lnTo>
                  <a:cubicBezTo>
                    <a:pt x="1517" y="2380"/>
                    <a:pt x="1784" y="2147"/>
                    <a:pt x="2294" y="2147"/>
                  </a:cubicBezTo>
                  <a:cubicBezTo>
                    <a:pt x="2708" y="2147"/>
                    <a:pt x="3122" y="2294"/>
                    <a:pt x="3562" y="2553"/>
                  </a:cubicBezTo>
                  <a:cubicBezTo>
                    <a:pt x="3665" y="2613"/>
                    <a:pt x="3769" y="2648"/>
                    <a:pt x="3899" y="2648"/>
                  </a:cubicBezTo>
                  <a:cubicBezTo>
                    <a:pt x="4244" y="2648"/>
                    <a:pt x="4520" y="2380"/>
                    <a:pt x="4520" y="2035"/>
                  </a:cubicBezTo>
                  <a:cubicBezTo>
                    <a:pt x="4520" y="1777"/>
                    <a:pt x="4373" y="1594"/>
                    <a:pt x="4226" y="1509"/>
                  </a:cubicBezTo>
                  <a:cubicBezTo>
                    <a:pt x="3846" y="1267"/>
                    <a:pt x="3415" y="1107"/>
                    <a:pt x="2941" y="1029"/>
                  </a:cubicBezTo>
                  <a:lnTo>
                    <a:pt x="2941" y="575"/>
                  </a:lnTo>
                  <a:cubicBezTo>
                    <a:pt x="2941" y="257"/>
                    <a:pt x="2685" y="0"/>
                    <a:pt x="2367" y="0"/>
                  </a:cubicBezTo>
                  <a:cubicBezTo>
                    <a:pt x="2049" y="0"/>
                    <a:pt x="1792" y="257"/>
                    <a:pt x="1792" y="575"/>
                  </a:cubicBezTo>
                  <a:lnTo>
                    <a:pt x="1792" y="1025"/>
                  </a:lnTo>
                  <a:cubicBezTo>
                    <a:pt x="840" y="1201"/>
                    <a:pt x="198" y="1860"/>
                    <a:pt x="198" y="2794"/>
                  </a:cubicBezTo>
                  <a:lnTo>
                    <a:pt x="198" y="2812"/>
                  </a:lnTo>
                  <a:cubicBezTo>
                    <a:pt x="198" y="4011"/>
                    <a:pt x="983" y="4348"/>
                    <a:pt x="2199" y="4658"/>
                  </a:cubicBezTo>
                  <a:cubicBezTo>
                    <a:pt x="3208" y="4918"/>
                    <a:pt x="3415" y="5090"/>
                    <a:pt x="3415" y="5426"/>
                  </a:cubicBezTo>
                  <a:lnTo>
                    <a:pt x="3415" y="5443"/>
                  </a:lnTo>
                  <a:cubicBezTo>
                    <a:pt x="3415" y="5797"/>
                    <a:pt x="3087" y="6012"/>
                    <a:pt x="2544" y="6012"/>
                  </a:cubicBezTo>
                  <a:cubicBezTo>
                    <a:pt x="1957" y="6012"/>
                    <a:pt x="1457" y="5805"/>
                    <a:pt x="999" y="5469"/>
                  </a:cubicBezTo>
                  <a:cubicBezTo>
                    <a:pt x="913" y="5409"/>
                    <a:pt x="793" y="5349"/>
                    <a:pt x="621" y="5349"/>
                  </a:cubicBezTo>
                  <a:cubicBezTo>
                    <a:pt x="275" y="5349"/>
                    <a:pt x="0" y="5616"/>
                    <a:pt x="0" y="5961"/>
                  </a:cubicBezTo>
                  <a:cubicBezTo>
                    <a:pt x="0" y="6168"/>
                    <a:pt x="103" y="6358"/>
                    <a:pt x="250" y="6461"/>
                  </a:cubicBezTo>
                  <a:cubicBezTo>
                    <a:pt x="717" y="6796"/>
                    <a:pt x="1247" y="7008"/>
                    <a:pt x="1792" y="7111"/>
                  </a:cubicBezTo>
                  <a:lnTo>
                    <a:pt x="1792" y="7586"/>
                  </a:lnTo>
                  <a:cubicBezTo>
                    <a:pt x="1792" y="7903"/>
                    <a:pt x="2049" y="8160"/>
                    <a:pt x="2367" y="8160"/>
                  </a:cubicBezTo>
                  <a:cubicBezTo>
                    <a:pt x="2684" y="8160"/>
                    <a:pt x="2941" y="7903"/>
                    <a:pt x="2941" y="7586"/>
                  </a:cubicBezTo>
                  <a:lnTo>
                    <a:pt x="2941" y="7158"/>
                  </a:lnTo>
                  <a:cubicBezTo>
                    <a:pt x="4013" y="7025"/>
                    <a:pt x="4735" y="6378"/>
                    <a:pt x="4735" y="5314"/>
                  </a:cubicBezTo>
                  <a:lnTo>
                    <a:pt x="4735" y="5296"/>
                  </a:lnTo>
                  <a:cubicBezTo>
                    <a:pt x="4735" y="4244"/>
                    <a:pt x="4044" y="3804"/>
                    <a:pt x="2820" y="3484"/>
                  </a:cubicBezTo>
                  <a:close/>
                </a:path>
              </a:pathLst>
            </a:cu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013">
                <a:cs typeface="+mn-ea"/>
                <a:sym typeface="+mn-lt"/>
              </a:endParaRPr>
            </a:p>
          </p:txBody>
        </p:sp>
        <p:sp>
          <p:nvSpPr>
            <p:cNvPr id="90" name="任意多边形 6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00CABCC-FBF0-483B-8105-AAFAB0A340F0}"/>
                </a:ext>
              </a:extLst>
            </p:cNvPr>
            <p:cNvSpPr/>
            <p:nvPr/>
          </p:nvSpPr>
          <p:spPr>
            <a:xfrm rot="5400000">
              <a:off x="4983335" y="1234541"/>
              <a:ext cx="1009902" cy="114979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283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92" name="文本框 9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9F058A6-BB03-4BB9-A36A-8259199A143A}"/>
              </a:ext>
            </a:extLst>
          </p:cNvPr>
          <p:cNvSpPr txBox="1"/>
          <p:nvPr/>
        </p:nvSpPr>
        <p:spPr>
          <a:xfrm>
            <a:off x="2181981" y="1260751"/>
            <a:ext cx="1282050" cy="707886"/>
          </a:xfrm>
          <a:prstGeom prst="rect">
            <a:avLst/>
          </a:prstGeom>
          <a:noFill/>
        </p:spPr>
        <p:txBody>
          <a:bodyPr wrap="square" rtlCol="0">
            <a:spAutoFit/>
          </a:bodyPr>
          <a:lstStyle/>
          <a:p>
            <a:r>
              <a:rPr lang="en-US" altLang="zh-CN" sz="4000" dirty="0">
                <a:solidFill>
                  <a:srgbClr val="283C4F"/>
                </a:solidFill>
                <a:cs typeface="+mn-ea"/>
                <a:sym typeface="+mn-lt"/>
              </a:rPr>
              <a:t>48%</a:t>
            </a:r>
            <a:endParaRPr lang="zh-CN" altLang="en-US" sz="4000" dirty="0">
              <a:solidFill>
                <a:srgbClr val="283C4F"/>
              </a:solidFill>
              <a:cs typeface="+mn-ea"/>
              <a:sym typeface="+mn-lt"/>
            </a:endParaRPr>
          </a:p>
        </p:txBody>
      </p:sp>
      <p:cxnSp>
        <p:nvCxnSpPr>
          <p:cNvPr id="93" name="直接连接符 9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D7821B8-45BC-44A0-946A-75A8739C0998}"/>
              </a:ext>
            </a:extLst>
          </p:cNvPr>
          <p:cNvCxnSpPr/>
          <p:nvPr/>
        </p:nvCxnSpPr>
        <p:spPr>
          <a:xfrm>
            <a:off x="2261518" y="1962696"/>
            <a:ext cx="951111" cy="0"/>
          </a:xfrm>
          <a:prstGeom prst="line">
            <a:avLst/>
          </a:prstGeom>
          <a:ln>
            <a:solidFill>
              <a:srgbClr val="324C64"/>
            </a:solidFill>
            <a:prstDash val="sysDot"/>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51F5A5C-3B4D-478F-AC26-931B57E4B3E2}"/>
              </a:ext>
            </a:extLst>
          </p:cNvPr>
          <p:cNvSpPr txBox="1"/>
          <p:nvPr/>
        </p:nvSpPr>
        <p:spPr>
          <a:xfrm>
            <a:off x="2181981" y="1973352"/>
            <a:ext cx="1282050" cy="369332"/>
          </a:xfrm>
          <a:prstGeom prst="rect">
            <a:avLst/>
          </a:prstGeom>
          <a:noFill/>
        </p:spPr>
        <p:txBody>
          <a:bodyPr wrap="square" rtlCol="0">
            <a:spAutoFit/>
          </a:bodyPr>
          <a:lstStyle/>
          <a:p>
            <a:r>
              <a:rPr lang="zh-CN" altLang="en-US" sz="1800" b="1" dirty="0">
                <a:solidFill>
                  <a:srgbClr val="283C4F"/>
                </a:solidFill>
                <a:cs typeface="+mn-ea"/>
                <a:sym typeface="+mn-lt"/>
              </a:rPr>
              <a:t>第一阶段</a:t>
            </a:r>
          </a:p>
        </p:txBody>
      </p:sp>
      <p:sp>
        <p:nvSpPr>
          <p:cNvPr id="96" name="文本框 9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69CFC81-D759-47D9-9DFA-37ABD47EDD3B}"/>
              </a:ext>
            </a:extLst>
          </p:cNvPr>
          <p:cNvSpPr txBox="1"/>
          <p:nvPr/>
        </p:nvSpPr>
        <p:spPr>
          <a:xfrm>
            <a:off x="6227087" y="3198750"/>
            <a:ext cx="1282050" cy="707886"/>
          </a:xfrm>
          <a:prstGeom prst="rect">
            <a:avLst/>
          </a:prstGeom>
          <a:noFill/>
        </p:spPr>
        <p:txBody>
          <a:bodyPr wrap="square" rtlCol="0">
            <a:spAutoFit/>
          </a:bodyPr>
          <a:lstStyle/>
          <a:p>
            <a:r>
              <a:rPr lang="en-US" altLang="zh-CN" sz="4000" dirty="0">
                <a:solidFill>
                  <a:srgbClr val="283C4F"/>
                </a:solidFill>
                <a:cs typeface="+mn-ea"/>
                <a:sym typeface="+mn-lt"/>
              </a:rPr>
              <a:t>34%</a:t>
            </a:r>
            <a:endParaRPr lang="zh-CN" altLang="en-US" sz="4000" dirty="0">
              <a:solidFill>
                <a:srgbClr val="283C4F"/>
              </a:solidFill>
              <a:cs typeface="+mn-ea"/>
              <a:sym typeface="+mn-lt"/>
            </a:endParaRPr>
          </a:p>
        </p:txBody>
      </p:sp>
      <p:cxnSp>
        <p:nvCxnSpPr>
          <p:cNvPr id="97" name="直接连接符 9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CD93078-0E55-4AD2-853E-57F6F5FCB04E}"/>
              </a:ext>
            </a:extLst>
          </p:cNvPr>
          <p:cNvCxnSpPr/>
          <p:nvPr/>
        </p:nvCxnSpPr>
        <p:spPr>
          <a:xfrm>
            <a:off x="6306624" y="3900695"/>
            <a:ext cx="951111" cy="0"/>
          </a:xfrm>
          <a:prstGeom prst="line">
            <a:avLst/>
          </a:prstGeom>
          <a:ln>
            <a:solidFill>
              <a:srgbClr val="324C64"/>
            </a:solidFill>
            <a:prstDash val="sysDot"/>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D2D0E4F-B0E1-45C3-BD3C-D7B1133DDCFC}"/>
              </a:ext>
            </a:extLst>
          </p:cNvPr>
          <p:cNvSpPr txBox="1"/>
          <p:nvPr/>
        </p:nvSpPr>
        <p:spPr>
          <a:xfrm>
            <a:off x="6227087" y="3911351"/>
            <a:ext cx="1282050" cy="369332"/>
          </a:xfrm>
          <a:prstGeom prst="rect">
            <a:avLst/>
          </a:prstGeom>
          <a:noFill/>
        </p:spPr>
        <p:txBody>
          <a:bodyPr wrap="square" rtlCol="0">
            <a:spAutoFit/>
          </a:bodyPr>
          <a:lstStyle/>
          <a:p>
            <a:r>
              <a:rPr lang="zh-CN" altLang="en-US" sz="1800" dirty="0">
                <a:solidFill>
                  <a:srgbClr val="324C64"/>
                </a:solidFill>
                <a:cs typeface="+mn-ea"/>
                <a:sym typeface="+mn-lt"/>
              </a:rPr>
              <a:t>第二阶段</a:t>
            </a:r>
          </a:p>
        </p:txBody>
      </p:sp>
    </p:spTree>
    <p:extLst>
      <p:ext uri="{BB962C8B-B14F-4D97-AF65-F5344CB8AC3E}">
        <p14:creationId xmlns:p14="http://schemas.microsoft.com/office/powerpoint/2010/main" val="37120675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0-#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2600"/>
                            </p:stCondLst>
                            <p:childTnLst>
                              <p:par>
                                <p:cTn id="29" presetID="42" presetClass="entr" presetSubtype="0" fill="hold" grpId="0"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750"/>
                                        <p:tgtEl>
                                          <p:spTgt spid="92"/>
                                        </p:tgtEl>
                                      </p:cBhvr>
                                    </p:animEffect>
                                    <p:anim calcmode="lin" valueType="num">
                                      <p:cBhvr>
                                        <p:cTn id="32" dur="750" fill="hold"/>
                                        <p:tgtEl>
                                          <p:spTgt spid="92"/>
                                        </p:tgtEl>
                                        <p:attrNameLst>
                                          <p:attrName>ppt_x</p:attrName>
                                        </p:attrNameLst>
                                      </p:cBhvr>
                                      <p:tavLst>
                                        <p:tav tm="0">
                                          <p:val>
                                            <p:strVal val="#ppt_x"/>
                                          </p:val>
                                        </p:tav>
                                        <p:tav tm="100000">
                                          <p:val>
                                            <p:strVal val="#ppt_x"/>
                                          </p:val>
                                        </p:tav>
                                      </p:tavLst>
                                    </p:anim>
                                    <p:anim calcmode="lin" valueType="num">
                                      <p:cBhvr>
                                        <p:cTn id="33" dur="750" fill="hold"/>
                                        <p:tgtEl>
                                          <p:spTgt spid="92"/>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750"/>
                                        <p:tgtEl>
                                          <p:spTgt spid="94"/>
                                        </p:tgtEl>
                                      </p:cBhvr>
                                    </p:animEffect>
                                    <p:anim calcmode="lin" valueType="num">
                                      <p:cBhvr>
                                        <p:cTn id="37" dur="750" fill="hold"/>
                                        <p:tgtEl>
                                          <p:spTgt spid="94"/>
                                        </p:tgtEl>
                                        <p:attrNameLst>
                                          <p:attrName>ppt_x</p:attrName>
                                        </p:attrNameLst>
                                      </p:cBhvr>
                                      <p:tavLst>
                                        <p:tav tm="0">
                                          <p:val>
                                            <p:strVal val="#ppt_x"/>
                                          </p:val>
                                        </p:tav>
                                        <p:tav tm="100000">
                                          <p:val>
                                            <p:strVal val="#ppt_x"/>
                                          </p:val>
                                        </p:tav>
                                      </p:tavLst>
                                    </p:anim>
                                    <p:anim calcmode="lin" valueType="num">
                                      <p:cBhvr>
                                        <p:cTn id="38" dur="750" fill="hold"/>
                                        <p:tgtEl>
                                          <p:spTgt spid="94"/>
                                        </p:tgtEl>
                                        <p:attrNameLst>
                                          <p:attrName>ppt_y</p:attrName>
                                        </p:attrNameLst>
                                      </p:cBhvr>
                                      <p:tavLst>
                                        <p:tav tm="0">
                                          <p:val>
                                            <p:strVal val="#ppt_y-.1"/>
                                          </p:val>
                                        </p:tav>
                                        <p:tav tm="100000">
                                          <p:val>
                                            <p:strVal val="#ppt_y"/>
                                          </p:val>
                                        </p:tav>
                                      </p:tavLst>
                                    </p:anim>
                                  </p:childTnLst>
                                </p:cTn>
                              </p:par>
                              <p:par>
                                <p:cTn id="39" presetID="53" presetClass="entr" presetSubtype="16"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anim calcmode="lin" valueType="num">
                                      <p:cBhvr>
                                        <p:cTn id="41" dur="500" fill="hold"/>
                                        <p:tgtEl>
                                          <p:spTgt spid="93"/>
                                        </p:tgtEl>
                                        <p:attrNameLst>
                                          <p:attrName>ppt_w</p:attrName>
                                        </p:attrNameLst>
                                      </p:cBhvr>
                                      <p:tavLst>
                                        <p:tav tm="0">
                                          <p:val>
                                            <p:fltVal val="0"/>
                                          </p:val>
                                        </p:tav>
                                        <p:tav tm="100000">
                                          <p:val>
                                            <p:strVal val="#ppt_w"/>
                                          </p:val>
                                        </p:tav>
                                      </p:tavLst>
                                    </p:anim>
                                    <p:anim calcmode="lin" valueType="num">
                                      <p:cBhvr>
                                        <p:cTn id="42" dur="500" fill="hold"/>
                                        <p:tgtEl>
                                          <p:spTgt spid="93"/>
                                        </p:tgtEl>
                                        <p:attrNameLst>
                                          <p:attrName>ppt_h</p:attrName>
                                        </p:attrNameLst>
                                      </p:cBhvr>
                                      <p:tavLst>
                                        <p:tav tm="0">
                                          <p:val>
                                            <p:fltVal val="0"/>
                                          </p:val>
                                        </p:tav>
                                        <p:tav tm="100000">
                                          <p:val>
                                            <p:strVal val="#ppt_h"/>
                                          </p:val>
                                        </p:tav>
                                      </p:tavLst>
                                    </p:anim>
                                    <p:animEffect transition="in" filter="fade">
                                      <p:cBhvr>
                                        <p:cTn id="43" dur="500"/>
                                        <p:tgtEl>
                                          <p:spTgt spid="93"/>
                                        </p:tgtEl>
                                      </p:cBhvr>
                                    </p:animEffect>
                                  </p:childTnLst>
                                </p:cTn>
                              </p:par>
                            </p:childTnLst>
                          </p:cTn>
                        </p:par>
                        <p:par>
                          <p:cTn id="44" fill="hold">
                            <p:stCondLst>
                              <p:cond delay="3350"/>
                            </p:stCondLst>
                            <p:childTnLst>
                              <p:par>
                                <p:cTn id="45" presetID="2" presetClass="entr" presetSubtype="2"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par>
                          <p:cTn id="49" fill="hold">
                            <p:stCondLst>
                              <p:cond delay="3850"/>
                            </p:stCondLst>
                            <p:childTnLst>
                              <p:par>
                                <p:cTn id="50" presetID="22" presetClass="entr" presetSubtype="8" fill="hold" grpId="0" nodeType="after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left)">
                                      <p:cBhvr>
                                        <p:cTn id="52" dur="500"/>
                                        <p:tgtEl>
                                          <p:spTgt spid="8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wipe(up)">
                                      <p:cBhvr>
                                        <p:cTn id="55" dur="500"/>
                                        <p:tgtEl>
                                          <p:spTgt spid="85"/>
                                        </p:tgtEl>
                                      </p:cBhvr>
                                    </p:animEffect>
                                  </p:childTnLst>
                                </p:cTn>
                              </p:par>
                            </p:childTnLst>
                          </p:cTn>
                        </p:par>
                        <p:par>
                          <p:cTn id="56" fill="hold">
                            <p:stCondLst>
                              <p:cond delay="4350"/>
                            </p:stCondLst>
                            <p:childTnLst>
                              <p:par>
                                <p:cTn id="57" presetID="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0-#ppt_w/2"/>
                                          </p:val>
                                        </p:tav>
                                        <p:tav tm="100000">
                                          <p:val>
                                            <p:strVal val="#ppt_x"/>
                                          </p:val>
                                        </p:tav>
                                      </p:tavLst>
                                    </p:anim>
                                    <p:anim calcmode="lin" valueType="num">
                                      <p:cBhvr additive="base">
                                        <p:cTn id="60" dur="500" fill="hold"/>
                                        <p:tgtEl>
                                          <p:spTgt spid="5"/>
                                        </p:tgtEl>
                                        <p:attrNameLst>
                                          <p:attrName>ppt_y</p:attrName>
                                        </p:attrNameLst>
                                      </p:cBhvr>
                                      <p:tavLst>
                                        <p:tav tm="0">
                                          <p:val>
                                            <p:strVal val="#ppt_y"/>
                                          </p:val>
                                        </p:tav>
                                        <p:tav tm="100000">
                                          <p:val>
                                            <p:strVal val="#ppt_y"/>
                                          </p:val>
                                        </p:tav>
                                      </p:tavLst>
                                    </p:anim>
                                  </p:childTnLst>
                                </p:cTn>
                              </p:par>
                            </p:childTnLst>
                          </p:cTn>
                        </p:par>
                        <p:par>
                          <p:cTn id="61" fill="hold">
                            <p:stCondLst>
                              <p:cond delay="485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wipe(up)">
                                      <p:cBhvr>
                                        <p:cTn id="67" dur="500"/>
                                        <p:tgtEl>
                                          <p:spTgt spid="82"/>
                                        </p:tgtEl>
                                      </p:cBhvr>
                                    </p:animEffect>
                                  </p:childTnLst>
                                </p:cTn>
                              </p:par>
                            </p:childTnLst>
                          </p:cTn>
                        </p:par>
                        <p:par>
                          <p:cTn id="68" fill="hold">
                            <p:stCondLst>
                              <p:cond delay="5350"/>
                            </p:stCondLst>
                            <p:childTnLst>
                              <p:par>
                                <p:cTn id="69" presetID="2" presetClass="entr" presetSubtype="2"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1+#ppt_w/2"/>
                                          </p:val>
                                        </p:tav>
                                        <p:tav tm="100000">
                                          <p:val>
                                            <p:strVal val="#ppt_x"/>
                                          </p:val>
                                        </p:tav>
                                      </p:tavLst>
                                    </p:anim>
                                    <p:anim calcmode="lin" valueType="num">
                                      <p:cBhvr additive="base">
                                        <p:cTn id="72" dur="500" fill="hold"/>
                                        <p:tgtEl>
                                          <p:spTgt spid="6"/>
                                        </p:tgtEl>
                                        <p:attrNameLst>
                                          <p:attrName>ppt_y</p:attrName>
                                        </p:attrNameLst>
                                      </p:cBhvr>
                                      <p:tavLst>
                                        <p:tav tm="0">
                                          <p:val>
                                            <p:strVal val="#ppt_y"/>
                                          </p:val>
                                        </p:tav>
                                        <p:tav tm="100000">
                                          <p:val>
                                            <p:strVal val="#ppt_y"/>
                                          </p:val>
                                        </p:tav>
                                      </p:tavLst>
                                    </p:anim>
                                  </p:childTnLst>
                                </p:cTn>
                              </p:par>
                            </p:childTnLst>
                          </p:cTn>
                        </p:par>
                        <p:par>
                          <p:cTn id="73" fill="hold">
                            <p:stCondLst>
                              <p:cond delay="5850"/>
                            </p:stCondLst>
                            <p:childTnLst>
                              <p:par>
                                <p:cTn id="74" presetID="42" presetClass="entr" presetSubtype="0" fill="hold" grpId="0" nodeType="afterEffect">
                                  <p:stCondLst>
                                    <p:cond delay="0"/>
                                  </p:stCondLst>
                                  <p:childTnLst>
                                    <p:set>
                                      <p:cBhvr>
                                        <p:cTn id="75" dur="1" fill="hold">
                                          <p:stCondLst>
                                            <p:cond delay="0"/>
                                          </p:stCondLst>
                                        </p:cTn>
                                        <p:tgtEl>
                                          <p:spTgt spid="96"/>
                                        </p:tgtEl>
                                        <p:attrNameLst>
                                          <p:attrName>style.visibility</p:attrName>
                                        </p:attrNameLst>
                                      </p:cBhvr>
                                      <p:to>
                                        <p:strVal val="visible"/>
                                      </p:to>
                                    </p:set>
                                    <p:animEffect transition="in" filter="fade">
                                      <p:cBhvr>
                                        <p:cTn id="76" dur="750"/>
                                        <p:tgtEl>
                                          <p:spTgt spid="96"/>
                                        </p:tgtEl>
                                      </p:cBhvr>
                                    </p:animEffect>
                                    <p:anim calcmode="lin" valueType="num">
                                      <p:cBhvr>
                                        <p:cTn id="77" dur="750" fill="hold"/>
                                        <p:tgtEl>
                                          <p:spTgt spid="96"/>
                                        </p:tgtEl>
                                        <p:attrNameLst>
                                          <p:attrName>ppt_x</p:attrName>
                                        </p:attrNameLst>
                                      </p:cBhvr>
                                      <p:tavLst>
                                        <p:tav tm="0">
                                          <p:val>
                                            <p:strVal val="#ppt_x"/>
                                          </p:val>
                                        </p:tav>
                                        <p:tav tm="100000">
                                          <p:val>
                                            <p:strVal val="#ppt_x"/>
                                          </p:val>
                                        </p:tav>
                                      </p:tavLst>
                                    </p:anim>
                                    <p:anim calcmode="lin" valueType="num">
                                      <p:cBhvr>
                                        <p:cTn id="78" dur="750" fill="hold"/>
                                        <p:tgtEl>
                                          <p:spTgt spid="96"/>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98"/>
                                        </p:tgtEl>
                                        <p:attrNameLst>
                                          <p:attrName>style.visibility</p:attrName>
                                        </p:attrNameLst>
                                      </p:cBhvr>
                                      <p:to>
                                        <p:strVal val="visible"/>
                                      </p:to>
                                    </p:set>
                                    <p:animEffect transition="in" filter="fade">
                                      <p:cBhvr>
                                        <p:cTn id="81" dur="750"/>
                                        <p:tgtEl>
                                          <p:spTgt spid="98"/>
                                        </p:tgtEl>
                                      </p:cBhvr>
                                    </p:animEffect>
                                    <p:anim calcmode="lin" valueType="num">
                                      <p:cBhvr>
                                        <p:cTn id="82" dur="750" fill="hold"/>
                                        <p:tgtEl>
                                          <p:spTgt spid="98"/>
                                        </p:tgtEl>
                                        <p:attrNameLst>
                                          <p:attrName>ppt_x</p:attrName>
                                        </p:attrNameLst>
                                      </p:cBhvr>
                                      <p:tavLst>
                                        <p:tav tm="0">
                                          <p:val>
                                            <p:strVal val="#ppt_x"/>
                                          </p:val>
                                        </p:tav>
                                        <p:tav tm="100000">
                                          <p:val>
                                            <p:strVal val="#ppt_x"/>
                                          </p:val>
                                        </p:tav>
                                      </p:tavLst>
                                    </p:anim>
                                    <p:anim calcmode="lin" valueType="num">
                                      <p:cBhvr>
                                        <p:cTn id="83" dur="750" fill="hold"/>
                                        <p:tgtEl>
                                          <p:spTgt spid="98"/>
                                        </p:tgtEl>
                                        <p:attrNameLst>
                                          <p:attrName>ppt_y</p:attrName>
                                        </p:attrNameLst>
                                      </p:cBhvr>
                                      <p:tavLst>
                                        <p:tav tm="0">
                                          <p:val>
                                            <p:strVal val="#ppt_y-.1"/>
                                          </p:val>
                                        </p:tav>
                                        <p:tav tm="100000">
                                          <p:val>
                                            <p:strVal val="#ppt_y"/>
                                          </p:val>
                                        </p:tav>
                                      </p:tavLst>
                                    </p:anim>
                                  </p:childTnLst>
                                </p:cTn>
                              </p:par>
                              <p:par>
                                <p:cTn id="84" presetID="53" presetClass="entr" presetSubtype="16" fill="hold" nodeType="withEffect">
                                  <p:stCondLst>
                                    <p:cond delay="0"/>
                                  </p:stCondLst>
                                  <p:childTnLst>
                                    <p:set>
                                      <p:cBhvr>
                                        <p:cTn id="85" dur="1" fill="hold">
                                          <p:stCondLst>
                                            <p:cond delay="0"/>
                                          </p:stCondLst>
                                        </p:cTn>
                                        <p:tgtEl>
                                          <p:spTgt spid="97"/>
                                        </p:tgtEl>
                                        <p:attrNameLst>
                                          <p:attrName>style.visibility</p:attrName>
                                        </p:attrNameLst>
                                      </p:cBhvr>
                                      <p:to>
                                        <p:strVal val="visible"/>
                                      </p:to>
                                    </p:set>
                                    <p:anim calcmode="lin" valueType="num">
                                      <p:cBhvr>
                                        <p:cTn id="86" dur="500" fill="hold"/>
                                        <p:tgtEl>
                                          <p:spTgt spid="97"/>
                                        </p:tgtEl>
                                        <p:attrNameLst>
                                          <p:attrName>ppt_w</p:attrName>
                                        </p:attrNameLst>
                                      </p:cBhvr>
                                      <p:tavLst>
                                        <p:tav tm="0">
                                          <p:val>
                                            <p:fltVal val="0"/>
                                          </p:val>
                                        </p:tav>
                                        <p:tav tm="100000">
                                          <p:val>
                                            <p:strVal val="#ppt_w"/>
                                          </p:val>
                                        </p:tav>
                                      </p:tavLst>
                                    </p:anim>
                                    <p:anim calcmode="lin" valueType="num">
                                      <p:cBhvr>
                                        <p:cTn id="87" dur="500" fill="hold"/>
                                        <p:tgtEl>
                                          <p:spTgt spid="97"/>
                                        </p:tgtEl>
                                        <p:attrNameLst>
                                          <p:attrName>ppt_h</p:attrName>
                                        </p:attrNameLst>
                                      </p:cBhvr>
                                      <p:tavLst>
                                        <p:tav tm="0">
                                          <p:val>
                                            <p:fltVal val="0"/>
                                          </p:val>
                                        </p:tav>
                                        <p:tav tm="100000">
                                          <p:val>
                                            <p:strVal val="#ppt_h"/>
                                          </p:val>
                                        </p:tav>
                                      </p:tavLst>
                                    </p:anim>
                                    <p:animEffect transition="in" filter="fade">
                                      <p:cBhvr>
                                        <p:cTn id="8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P spid="82" grpId="0"/>
      <p:bldP spid="83" grpId="0" animBg="1"/>
      <p:bldP spid="85" grpId="0"/>
      <p:bldP spid="86" grpId="0" animBg="1"/>
      <p:bldP spid="92" grpId="0"/>
      <p:bldP spid="94" grpId="0"/>
      <p:bldP spid="96" grpId="0"/>
      <p:bldP spid="9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A1D34C13-EC5B-4A39-9759-F1F6F409358D}"/>
              </a:ext>
            </a:extLst>
          </p:cNvPr>
          <p:cNvSpPr/>
          <p:nvPr/>
        </p:nvSpPr>
        <p:spPr>
          <a:xfrm>
            <a:off x="0" y="0"/>
            <a:ext cx="9144000" cy="5143500"/>
          </a:xfrm>
          <a:prstGeom prst="rect">
            <a:avLst/>
          </a:prstGeom>
          <a:solidFill>
            <a:srgbClr val="012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pic>
        <p:nvPicPr>
          <p:cNvPr id="28" name="图片 2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CDC83F6-CF61-4373-B796-F2F7121FF0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680772"/>
          </a:xfrm>
          <a:prstGeom prst="rect">
            <a:avLst/>
          </a:prstGeom>
        </p:spPr>
      </p:pic>
      <p:sp>
        <p:nvSpPr>
          <p:cNvPr id="13" name="等腰三角形 1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BBE6BE3C-04AE-4E8F-8B95-8B7F5C86AAE0}"/>
              </a:ext>
            </a:extLst>
          </p:cNvPr>
          <p:cNvSpPr/>
          <p:nvPr/>
        </p:nvSpPr>
        <p:spPr>
          <a:xfrm>
            <a:off x="2800350" y="433654"/>
            <a:ext cx="3543300" cy="1568900"/>
          </a:xfrm>
          <a:prstGeom prst="triangle">
            <a:avLst/>
          </a:prstGeom>
          <a:noFill/>
          <a:ln>
            <a:gradFill>
              <a:gsLst>
                <a:gs pos="0">
                  <a:schemeClr val="accent1">
                    <a:lumMod val="5000"/>
                    <a:lumOff val="95000"/>
                  </a:schemeClr>
                </a:gs>
                <a:gs pos="70000">
                  <a:srgbClr val="012133">
                    <a:alpha val="53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pic>
        <p:nvPicPr>
          <p:cNvPr id="5" name="图形 4">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4D9ECAF6-FE3E-40D1-8757-AA76FA2B70E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mc="http://schemas.openxmlformats.org/markup-compatibility/2006" xmlns:p14="http://schemas.microsoft.com/office/powerpoint/2010/main" xmlns:a14="http://schemas.microsoft.com/office/drawing/2010/main" xmlns:a16="http://schemas.microsoft.com/office/drawing/2014/main" xmlns="" r:embed="rId5"/>
              </a:ext>
            </a:extLst>
          </a:blip>
          <a:stretch>
            <a:fillRect/>
          </a:stretch>
        </p:blipFill>
        <p:spPr>
          <a:xfrm>
            <a:off x="-154857" y="3328852"/>
            <a:ext cx="9778181" cy="3590858"/>
          </a:xfrm>
          <a:prstGeom prst="rect">
            <a:avLst/>
          </a:prstGeom>
        </p:spPr>
      </p:pic>
      <p:sp>
        <p:nvSpPr>
          <p:cNvPr id="6" name="文本框 5">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C3A1406B-B5A9-4DAB-9610-962EF2684588}"/>
              </a:ext>
            </a:extLst>
          </p:cNvPr>
          <p:cNvSpPr txBox="1"/>
          <p:nvPr/>
        </p:nvSpPr>
        <p:spPr>
          <a:xfrm>
            <a:off x="871539" y="1218104"/>
            <a:ext cx="7400924" cy="1200329"/>
          </a:xfrm>
          <a:prstGeom prst="rect">
            <a:avLst/>
          </a:prstGeom>
          <a:noFill/>
        </p:spPr>
        <p:txBody>
          <a:bodyPr wrap="square" rtlCol="0">
            <a:spAutoFit/>
          </a:bodyPr>
          <a:lstStyle/>
          <a:p>
            <a:pPr algn="ctr"/>
            <a:r>
              <a:rPr lang="en-US" altLang="zh-CN" sz="7200" i="1" spc="600" dirty="0">
                <a:solidFill>
                  <a:schemeClr val="bg1">
                    <a:alpha val="75000"/>
                  </a:schemeClr>
                </a:solidFill>
                <a:cs typeface="+mn-ea"/>
                <a:sym typeface="+mn-lt"/>
              </a:rPr>
              <a:t>T H A N K S</a:t>
            </a:r>
            <a:endParaRPr lang="zh-CN" altLang="en-US" sz="7200" i="1" spc="600" dirty="0">
              <a:solidFill>
                <a:schemeClr val="bg1">
                  <a:alpha val="75000"/>
                </a:schemeClr>
              </a:solidFill>
              <a:cs typeface="+mn-ea"/>
              <a:sym typeface="+mn-lt"/>
            </a:endParaRPr>
          </a:p>
        </p:txBody>
      </p:sp>
      <p:sp>
        <p:nvSpPr>
          <p:cNvPr id="17" name="矩形: 圆角 16">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5414D686-5FFC-4B36-A754-F78840474D80}"/>
              </a:ext>
            </a:extLst>
          </p:cNvPr>
          <p:cNvSpPr/>
          <p:nvPr/>
        </p:nvSpPr>
        <p:spPr>
          <a:xfrm>
            <a:off x="3801979" y="3890329"/>
            <a:ext cx="1540042" cy="29099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2020-01-01</a:t>
            </a:r>
            <a:endParaRPr lang="zh-CN" altLang="en-US" sz="1400" dirty="0">
              <a:cs typeface="+mn-ea"/>
              <a:sym typeface="+mn-lt"/>
            </a:endParaRPr>
          </a:p>
        </p:txBody>
      </p:sp>
      <p:grpSp>
        <p:nvGrpSpPr>
          <p:cNvPr id="23" name="组合 2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79F2FE8E-C864-4B7F-A120-61DB84AD4C9E}"/>
              </a:ext>
            </a:extLst>
          </p:cNvPr>
          <p:cNvGrpSpPr/>
          <p:nvPr/>
        </p:nvGrpSpPr>
        <p:grpSpPr>
          <a:xfrm>
            <a:off x="4082154" y="4463824"/>
            <a:ext cx="979692" cy="106181"/>
            <a:chOff x="5268715" y="6038850"/>
            <a:chExt cx="1656950" cy="179583"/>
          </a:xfrm>
        </p:grpSpPr>
        <p:sp>
          <p:nvSpPr>
            <p:cNvPr id="18" name="椭圆 1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C27F6B02-966E-41A1-A47A-BAE6E1359130}"/>
                </a:ext>
              </a:extLst>
            </p:cNvPr>
            <p:cNvSpPr/>
            <p:nvPr/>
          </p:nvSpPr>
          <p:spPr>
            <a:xfrm>
              <a:off x="5268715"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9" name="椭圆 1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7F33361E-3827-44C4-9467-6F8374ADCE99}"/>
                </a:ext>
              </a:extLst>
            </p:cNvPr>
            <p:cNvSpPr/>
            <p:nvPr/>
          </p:nvSpPr>
          <p:spPr>
            <a:xfrm>
              <a:off x="5638057"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0" name="椭圆 1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3A831FE2-C512-4C58-B743-4A0EF6AD10B9}"/>
                </a:ext>
              </a:extLst>
            </p:cNvPr>
            <p:cNvSpPr/>
            <p:nvPr/>
          </p:nvSpPr>
          <p:spPr>
            <a:xfrm>
              <a:off x="6007399"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1" name="椭圆 2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90D71E3-65B5-46D2-B64B-D5D1E7BF5D15}"/>
                </a:ext>
              </a:extLst>
            </p:cNvPr>
            <p:cNvSpPr/>
            <p:nvPr/>
          </p:nvSpPr>
          <p:spPr>
            <a:xfrm>
              <a:off x="6376741"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2" name="椭圆 2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FDA2DAED-0163-4A4F-8DE0-A491455918E3}"/>
                </a:ext>
              </a:extLst>
            </p:cNvPr>
            <p:cNvSpPr/>
            <p:nvPr/>
          </p:nvSpPr>
          <p:spPr>
            <a:xfrm>
              <a:off x="6746082" y="6038850"/>
              <a:ext cx="179583" cy="1795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sp>
        <p:nvSpPr>
          <p:cNvPr id="24" name="文本框 2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5F315EF-84AA-4E7E-A2F6-B7D48BF56D4B}"/>
              </a:ext>
            </a:extLst>
          </p:cNvPr>
          <p:cNvSpPr txBox="1"/>
          <p:nvPr/>
        </p:nvSpPr>
        <p:spPr>
          <a:xfrm>
            <a:off x="1151826" y="2232530"/>
            <a:ext cx="6840348" cy="830997"/>
          </a:xfrm>
          <a:prstGeom prst="rect">
            <a:avLst/>
          </a:prstGeom>
          <a:noFill/>
        </p:spPr>
        <p:txBody>
          <a:bodyPr wrap="square" rtlCol="0">
            <a:spAutoFit/>
          </a:bodyPr>
          <a:lstStyle>
            <a:defPPr>
              <a:defRPr lang="en-US"/>
            </a:defPPr>
            <a:lvl1pPr algn="ctr">
              <a:defRPr sz="6000" spc="225">
                <a:solidFill>
                  <a:schemeClr val="bg1"/>
                </a:solidFill>
                <a:latin typeface="方正小标宋简体" panose="02000000000000000000" pitchFamily="2" charset="-122"/>
                <a:ea typeface="方正小标宋简体" panose="02000000000000000000" pitchFamily="2" charset="-122"/>
              </a:defRPr>
            </a:lvl1pPr>
          </a:lstStyle>
          <a:p>
            <a:r>
              <a:rPr lang="zh-CN" altLang="en-US" sz="4800" dirty="0">
                <a:solidFill>
                  <a:schemeClr val="bg1">
                    <a:alpha val="92000"/>
                  </a:schemeClr>
                </a:solidFill>
                <a:latin typeface="+mn-lt"/>
                <a:ea typeface="+mn-ea"/>
                <a:cs typeface="+mn-ea"/>
                <a:sym typeface="+mn-lt"/>
              </a:rPr>
              <a:t>期待与您的合作</a:t>
            </a:r>
          </a:p>
        </p:txBody>
      </p:sp>
      <p:pic>
        <p:nvPicPr>
          <p:cNvPr id="30" name="图片 2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E02D695C-4AFA-485A-B718-377C052FF2F0}"/>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257175" y="169312"/>
            <a:ext cx="864429" cy="529651"/>
          </a:xfrm>
          <a:prstGeom prst="rect">
            <a:avLst/>
          </a:prstGeom>
        </p:spPr>
      </p:pic>
      <p:sp>
        <p:nvSpPr>
          <p:cNvPr id="31" name="矩形 3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B32DC013-7A63-4DE4-9BF1-AB8CF3D922D7}"/>
              </a:ext>
            </a:extLst>
          </p:cNvPr>
          <p:cNvSpPr/>
          <p:nvPr/>
        </p:nvSpPr>
        <p:spPr>
          <a:xfrm>
            <a:off x="8272462" y="39708"/>
            <a:ext cx="730466" cy="548273"/>
          </a:xfrm>
          <a:prstGeom prst="rect">
            <a:avLst/>
          </a:prstGeom>
          <a:solidFill>
            <a:srgbClr val="001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12" name="组合 1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5188007A-A4ED-430E-8C40-88552BC8957C}"/>
              </a:ext>
            </a:extLst>
          </p:cNvPr>
          <p:cNvGrpSpPr/>
          <p:nvPr/>
        </p:nvGrpSpPr>
        <p:grpSpPr>
          <a:xfrm>
            <a:off x="8426956" y="193633"/>
            <a:ext cx="431006" cy="230387"/>
            <a:chOff x="10911677" y="150018"/>
            <a:chExt cx="635798" cy="340354"/>
          </a:xfrm>
        </p:grpSpPr>
        <p:sp>
          <p:nvSpPr>
            <p:cNvPr id="8" name="矩形: 圆角 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81015E11-A977-4AAE-B11E-2041E1447E91}"/>
                </a:ext>
              </a:extLst>
            </p:cNvPr>
            <p:cNvSpPr/>
            <p:nvPr/>
          </p:nvSpPr>
          <p:spPr>
            <a:xfrm>
              <a:off x="10911677" y="150018"/>
              <a:ext cx="635798" cy="8810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9" name="矩形: 圆角 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08869FE-1460-4B68-A8DD-5E0A8D994163}"/>
                </a:ext>
              </a:extLst>
            </p:cNvPr>
            <p:cNvSpPr/>
            <p:nvPr/>
          </p:nvSpPr>
          <p:spPr>
            <a:xfrm>
              <a:off x="10911677" y="276141"/>
              <a:ext cx="635798" cy="8810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0" name="矩形: 圆角 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97FAF750-BEEC-4775-A244-1D3F840C4B46}"/>
                </a:ext>
              </a:extLst>
            </p:cNvPr>
            <p:cNvSpPr/>
            <p:nvPr/>
          </p:nvSpPr>
          <p:spPr>
            <a:xfrm>
              <a:off x="10911677" y="402265"/>
              <a:ext cx="635798" cy="8810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spTree>
    <p:extLst>
      <p:ext uri="{BB962C8B-B14F-4D97-AF65-F5344CB8AC3E}">
        <p14:creationId xmlns:p14="http://schemas.microsoft.com/office/powerpoint/2010/main" val="35551260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svg="http://schemas.microsoft.com/office/drawing/2016/SVG/main"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750"/>
                                        <p:tgtEl>
                                          <p:spTgt spid="3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750"/>
                                        <p:tgtEl>
                                          <p:spTgt spid="31"/>
                                        </p:tgtEl>
                                      </p:cBhvr>
                                    </p:animEffect>
                                  </p:childTnLst>
                                </p:cTn>
                              </p:par>
                              <p:par>
                                <p:cTn id="11" presetID="14"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750"/>
                                        <p:tgtEl>
                                          <p:spTgt spid="12"/>
                                        </p:tgtEl>
                                      </p:cBhvr>
                                    </p:animEffect>
                                  </p:childTnLst>
                                </p:cTn>
                              </p:par>
                            </p:childTnLst>
                          </p:cTn>
                        </p:par>
                        <p:par>
                          <p:cTn id="14" fill="hold">
                            <p:stCondLst>
                              <p:cond delay="750"/>
                            </p:stCondLst>
                            <p:childTnLst>
                              <p:par>
                                <p:cTn id="15" presetID="2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par>
                          <p:cTn id="18" fill="hold">
                            <p:stCondLst>
                              <p:cond delay="1250"/>
                            </p:stCondLst>
                            <p:childTnLst>
                              <p:par>
                                <p:cTn id="19" presetID="2" presetClass="entr" presetSubtype="4"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6" presetClass="emph" presetSubtype="0" fill="hold" grpId="1" nodeType="afterEffect">
                                  <p:stCondLst>
                                    <p:cond delay="0"/>
                                  </p:stCondLst>
                                  <p:iterate type="lt">
                                    <p:tmPct val="10000"/>
                                  </p:iterate>
                                  <p:childTnLst>
                                    <p:animEffect transition="out" filter="fade">
                                      <p:cBhvr>
                                        <p:cTn id="25" dur="500" tmFilter="0, 0; .2, .5; .8, .5; 1, 0"/>
                                        <p:tgtEl>
                                          <p:spTgt spid="6"/>
                                        </p:tgtEl>
                                      </p:cBhvr>
                                    </p:animEffect>
                                    <p:animScale>
                                      <p:cBhvr>
                                        <p:cTn id="26" dur="250" autoRev="1" fill="hold"/>
                                        <p:tgtEl>
                                          <p:spTgt spid="6"/>
                                        </p:tgtEl>
                                      </p:cBhvr>
                                      <p:by x="105000" y="105000"/>
                                    </p:animScale>
                                  </p:childTnLst>
                                </p:cTn>
                              </p:par>
                            </p:childTnLst>
                          </p:cTn>
                        </p:par>
                        <p:par>
                          <p:cTn id="27" fill="hold">
                            <p:stCondLst>
                              <p:cond delay="2750"/>
                            </p:stCondLst>
                            <p:childTnLst>
                              <p:par>
                                <p:cTn id="28" presetID="2" presetClass="entr" presetSubtype="2" fill="hold" grpId="0" nodeType="afterEffect">
                                  <p:stCondLst>
                                    <p:cond delay="0"/>
                                  </p:stCondLst>
                                  <p:iterate type="lt">
                                    <p:tmPct val="10000"/>
                                  </p:iterate>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1+#ppt_w/2"/>
                                          </p:val>
                                        </p:tav>
                                        <p:tav tm="100000">
                                          <p:val>
                                            <p:strVal val="#ppt_x"/>
                                          </p:val>
                                        </p:tav>
                                      </p:tavLst>
                                    </p:anim>
                                    <p:anim calcmode="lin" valueType="num">
                                      <p:cBhvr additive="base">
                                        <p:cTn id="31" dur="500" fill="hold"/>
                                        <p:tgtEl>
                                          <p:spTgt spid="24"/>
                                        </p:tgtEl>
                                        <p:attrNameLst>
                                          <p:attrName>ppt_y</p:attrName>
                                        </p:attrNameLst>
                                      </p:cBhvr>
                                      <p:tavLst>
                                        <p:tav tm="0">
                                          <p:val>
                                            <p:strVal val="#ppt_y"/>
                                          </p:val>
                                        </p:tav>
                                        <p:tav tm="100000">
                                          <p:val>
                                            <p:strVal val="#ppt_y"/>
                                          </p:val>
                                        </p:tav>
                                      </p:tavLst>
                                    </p:anim>
                                  </p:childTnLst>
                                </p:cTn>
                              </p:par>
                            </p:childTnLst>
                          </p:cTn>
                        </p:par>
                        <p:par>
                          <p:cTn id="32" fill="hold">
                            <p:stCondLst>
                              <p:cond delay="3550"/>
                            </p:stCondLst>
                            <p:childTnLst>
                              <p:par>
                                <p:cTn id="33" presetID="53" presetClass="entr" presetSubtype="16"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16" presetClass="entr" presetSubtype="21"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inVertical)">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6" grpId="1"/>
      <p:bldP spid="17" grpId="0" animBg="1"/>
      <p:bldP spid="24" grpId="0"/>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47664" y="3327834"/>
            <a:ext cx="6768752" cy="1620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pPr defTabSz="914400"/>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248707"/>
            <a:ext cx="9144000" cy="1025122"/>
          </a:xfrm>
          <a:prstGeom prst="rect">
            <a:avLst/>
          </a:prstGeom>
          <a:solidFill>
            <a:schemeClr val="tx2">
              <a:lumMod val="75000"/>
            </a:schemeClr>
          </a:solidFill>
          <a:ln w="9525">
            <a:noFill/>
            <a:miter lim="800000"/>
            <a:headEnd/>
            <a:tailEnd/>
          </a:ln>
        </p:spPr>
        <p:txBody>
          <a:bodyPr wrap="none" anchor="ctr"/>
          <a:lstStyle/>
          <a:p>
            <a:pPr defTabSz="914400">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396305" y="2323011"/>
            <a:ext cx="4103687" cy="896813"/>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defTabSz="914400">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defTabSz="914400">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4572000" y="2323011"/>
            <a:ext cx="4103688" cy="896813"/>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defTabSz="914400">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defTabSz="914400">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60528" y="267184"/>
            <a:ext cx="5919787" cy="176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7491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C8E6488-32CE-4B99-992F-E2C08698ACF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4719"/>
            <a:ext cx="9144000" cy="5143500"/>
          </a:xfrm>
          <a:prstGeom prst="rect">
            <a:avLst/>
          </a:prstGeom>
        </p:spPr>
      </p:pic>
      <p:sp>
        <p:nvSpPr>
          <p:cNvPr id="2" name="PA_文本框 4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51AC3D1-C82D-4B62-8308-6D473F99BCE1}"/>
              </a:ext>
            </a:extLst>
          </p:cNvPr>
          <p:cNvSpPr txBox="1"/>
          <p:nvPr>
            <p:custDataLst>
              <p:tags r:id="rId1"/>
            </p:custDataLst>
          </p:nvPr>
        </p:nvSpPr>
        <p:spPr>
          <a:xfrm>
            <a:off x="306629" y="1698494"/>
            <a:ext cx="1050061" cy="3011315"/>
          </a:xfrm>
          <a:custGeom>
            <a:avLst/>
            <a:gdLst/>
            <a:ahLst/>
            <a:cxnLst/>
            <a:rect l="l" t="t" r="r" b="b"/>
            <a:pathLst>
              <a:path w="818964" h="2348587">
                <a:moveTo>
                  <a:pt x="709175" y="0"/>
                </a:moveTo>
                <a:lnTo>
                  <a:pt x="818964" y="0"/>
                </a:lnTo>
                <a:lnTo>
                  <a:pt x="818964" y="2348587"/>
                </a:lnTo>
                <a:lnTo>
                  <a:pt x="531139" y="2348587"/>
                </a:lnTo>
                <a:lnTo>
                  <a:pt x="531139" y="382777"/>
                </a:lnTo>
                <a:cubicBezTo>
                  <a:pt x="485641" y="428275"/>
                  <a:pt x="408740" y="479213"/>
                  <a:pt x="300435" y="535591"/>
                </a:cubicBezTo>
                <a:cubicBezTo>
                  <a:pt x="192130" y="591969"/>
                  <a:pt x="91985" y="631532"/>
                  <a:pt x="0" y="654281"/>
                </a:cubicBezTo>
                <a:lnTo>
                  <a:pt x="0" y="369424"/>
                </a:lnTo>
                <a:cubicBezTo>
                  <a:pt x="121657" y="335795"/>
                  <a:pt x="251722" y="282137"/>
                  <a:pt x="390195" y="208450"/>
                </a:cubicBezTo>
                <a:cubicBezTo>
                  <a:pt x="528667" y="134763"/>
                  <a:pt x="634994" y="65280"/>
                  <a:pt x="709175" y="0"/>
                </a:cubicBezTo>
                <a:close/>
              </a:path>
            </a:pathLst>
          </a:custGeom>
          <a:solidFill>
            <a:schemeClr val="bg1">
              <a:alpha val="1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7925" dirty="0">
              <a:solidFill>
                <a:schemeClr val="bg1"/>
              </a:solidFill>
              <a:cs typeface="+mn-ea"/>
              <a:sym typeface="+mn-lt"/>
            </a:endParaRPr>
          </a:p>
        </p:txBody>
      </p:sp>
      <p:sp>
        <p:nvSpPr>
          <p:cNvPr id="3" name="PA_文本框 4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42D2CEC-1C9D-490D-B39A-45838A2EE377}"/>
              </a:ext>
            </a:extLst>
          </p:cNvPr>
          <p:cNvSpPr txBox="1"/>
          <p:nvPr>
            <p:custDataLst>
              <p:tags r:id="rId2"/>
            </p:custDataLst>
          </p:nvPr>
        </p:nvSpPr>
        <p:spPr>
          <a:xfrm>
            <a:off x="2385700" y="1713711"/>
            <a:ext cx="1852825" cy="2996098"/>
          </a:xfrm>
          <a:custGeom>
            <a:avLst/>
            <a:gdLst/>
            <a:ahLst/>
            <a:cxnLst/>
            <a:rect l="l" t="t" r="r" b="b"/>
            <a:pathLst>
              <a:path w="1445056" h="2336718">
                <a:moveTo>
                  <a:pt x="685437" y="0"/>
                </a:moveTo>
                <a:cubicBezTo>
                  <a:pt x="893146" y="0"/>
                  <a:pt x="1060302" y="55636"/>
                  <a:pt x="1186905" y="166909"/>
                </a:cubicBezTo>
                <a:cubicBezTo>
                  <a:pt x="1313508" y="278181"/>
                  <a:pt x="1376809" y="428770"/>
                  <a:pt x="1376809" y="618674"/>
                </a:cubicBezTo>
                <a:cubicBezTo>
                  <a:pt x="1376809" y="787808"/>
                  <a:pt x="1337987" y="934193"/>
                  <a:pt x="1260344" y="1057829"/>
                </a:cubicBezTo>
                <a:cubicBezTo>
                  <a:pt x="1182701" y="1181465"/>
                  <a:pt x="1049916" y="1308068"/>
                  <a:pt x="861989" y="1437638"/>
                </a:cubicBezTo>
                <a:cubicBezTo>
                  <a:pt x="670107" y="1570176"/>
                  <a:pt x="541773" y="1665128"/>
                  <a:pt x="476987" y="1722495"/>
                </a:cubicBezTo>
                <a:cubicBezTo>
                  <a:pt x="412202" y="1779862"/>
                  <a:pt x="366952" y="1834756"/>
                  <a:pt x="341235" y="1887178"/>
                </a:cubicBezTo>
                <a:cubicBezTo>
                  <a:pt x="315519" y="1939600"/>
                  <a:pt x="302661" y="2003396"/>
                  <a:pt x="302661" y="2078566"/>
                </a:cubicBezTo>
                <a:lnTo>
                  <a:pt x="1445056" y="2078566"/>
                </a:lnTo>
                <a:lnTo>
                  <a:pt x="1445056" y="2336718"/>
                </a:lnTo>
                <a:lnTo>
                  <a:pt x="0" y="2336718"/>
                </a:lnTo>
                <a:lnTo>
                  <a:pt x="0" y="2222478"/>
                </a:lnTo>
                <a:cubicBezTo>
                  <a:pt x="0" y="2089941"/>
                  <a:pt x="18051" y="1977432"/>
                  <a:pt x="54153" y="1884953"/>
                </a:cubicBezTo>
                <a:cubicBezTo>
                  <a:pt x="90254" y="1792473"/>
                  <a:pt x="149847" y="1702466"/>
                  <a:pt x="232930" y="1614932"/>
                </a:cubicBezTo>
                <a:cubicBezTo>
                  <a:pt x="316014" y="1527398"/>
                  <a:pt x="445584" y="1422307"/>
                  <a:pt x="621641" y="1299661"/>
                </a:cubicBezTo>
                <a:cubicBezTo>
                  <a:pt x="801655" y="1173057"/>
                  <a:pt x="924549" y="1062032"/>
                  <a:pt x="990324" y="966586"/>
                </a:cubicBezTo>
                <a:cubicBezTo>
                  <a:pt x="1056098" y="871139"/>
                  <a:pt x="1088985" y="762586"/>
                  <a:pt x="1088985" y="640929"/>
                </a:cubicBezTo>
                <a:cubicBezTo>
                  <a:pt x="1088985" y="517293"/>
                  <a:pt x="1049916" y="420115"/>
                  <a:pt x="971778" y="349395"/>
                </a:cubicBezTo>
                <a:cubicBezTo>
                  <a:pt x="893640" y="278676"/>
                  <a:pt x="787313" y="243316"/>
                  <a:pt x="652798" y="243316"/>
                </a:cubicBezTo>
                <a:cubicBezTo>
                  <a:pt x="557845" y="243316"/>
                  <a:pt x="461904" y="267548"/>
                  <a:pt x="364973" y="316014"/>
                </a:cubicBezTo>
                <a:cubicBezTo>
                  <a:pt x="268043" y="364479"/>
                  <a:pt x="177541" y="433715"/>
                  <a:pt x="93469" y="523722"/>
                </a:cubicBezTo>
                <a:lnTo>
                  <a:pt x="93469" y="241832"/>
                </a:lnTo>
                <a:cubicBezTo>
                  <a:pt x="168640" y="163694"/>
                  <a:pt x="253948" y="103854"/>
                  <a:pt x="349395" y="62313"/>
                </a:cubicBezTo>
                <a:cubicBezTo>
                  <a:pt x="444842" y="20771"/>
                  <a:pt x="556856" y="0"/>
                  <a:pt x="685437" y="0"/>
                </a:cubicBezTo>
                <a:close/>
              </a:path>
            </a:pathLst>
          </a:custGeom>
          <a:solidFill>
            <a:schemeClr val="bg1">
              <a:alpha val="1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7925" dirty="0">
              <a:solidFill>
                <a:schemeClr val="bg1"/>
              </a:solidFill>
              <a:cs typeface="+mn-ea"/>
              <a:sym typeface="+mn-lt"/>
            </a:endParaRPr>
          </a:p>
        </p:txBody>
      </p:sp>
      <p:sp>
        <p:nvSpPr>
          <p:cNvPr id="4" name="PA_文本框 4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F18630D-7932-421B-8DFE-2073860CE2E9}"/>
              </a:ext>
            </a:extLst>
          </p:cNvPr>
          <p:cNvSpPr txBox="1"/>
          <p:nvPr>
            <p:custDataLst>
              <p:tags r:id="rId3"/>
            </p:custDataLst>
          </p:nvPr>
        </p:nvSpPr>
        <p:spPr>
          <a:xfrm>
            <a:off x="4704757" y="1664252"/>
            <a:ext cx="1723469" cy="3045557"/>
          </a:xfrm>
          <a:custGeom>
            <a:avLst/>
            <a:gdLst/>
            <a:ahLst/>
            <a:cxnLst/>
            <a:rect l="l" t="t" r="r" b="b"/>
            <a:pathLst>
              <a:path w="1344169" h="2375292">
                <a:moveTo>
                  <a:pt x="615707" y="0"/>
                </a:moveTo>
                <a:cubicBezTo>
                  <a:pt x="811546" y="0"/>
                  <a:pt x="968811" y="51186"/>
                  <a:pt x="1087501" y="153556"/>
                </a:cubicBezTo>
                <a:cubicBezTo>
                  <a:pt x="1206192" y="255927"/>
                  <a:pt x="1265537" y="388712"/>
                  <a:pt x="1265537" y="551911"/>
                </a:cubicBezTo>
                <a:cubicBezTo>
                  <a:pt x="1265537" y="852593"/>
                  <a:pt x="1112229" y="1045960"/>
                  <a:pt x="805611" y="1132010"/>
                </a:cubicBezTo>
                <a:lnTo>
                  <a:pt x="805611" y="1137945"/>
                </a:lnTo>
                <a:cubicBezTo>
                  <a:pt x="971778" y="1155748"/>
                  <a:pt x="1103079" y="1214352"/>
                  <a:pt x="1199515" y="1313755"/>
                </a:cubicBezTo>
                <a:cubicBezTo>
                  <a:pt x="1295951" y="1413158"/>
                  <a:pt x="1344169" y="1537041"/>
                  <a:pt x="1344169" y="1685404"/>
                </a:cubicBezTo>
                <a:cubicBezTo>
                  <a:pt x="1344169" y="1892124"/>
                  <a:pt x="1269740" y="2058785"/>
                  <a:pt x="1120883" y="2185388"/>
                </a:cubicBezTo>
                <a:cubicBezTo>
                  <a:pt x="972025" y="2311991"/>
                  <a:pt x="773961" y="2375292"/>
                  <a:pt x="526689" y="2375292"/>
                </a:cubicBezTo>
                <a:cubicBezTo>
                  <a:pt x="309090" y="2375292"/>
                  <a:pt x="133527" y="2334740"/>
                  <a:pt x="0" y="2253635"/>
                </a:cubicBezTo>
                <a:lnTo>
                  <a:pt x="0" y="1952458"/>
                </a:lnTo>
                <a:cubicBezTo>
                  <a:pt x="157265" y="2074115"/>
                  <a:pt x="334806" y="2134944"/>
                  <a:pt x="532623" y="2134944"/>
                </a:cubicBezTo>
                <a:cubicBezTo>
                  <a:pt x="690877" y="2134944"/>
                  <a:pt x="816244" y="2096123"/>
                  <a:pt x="908724" y="2018479"/>
                </a:cubicBezTo>
                <a:cubicBezTo>
                  <a:pt x="1001203" y="1940836"/>
                  <a:pt x="1047443" y="1836735"/>
                  <a:pt x="1047443" y="1706175"/>
                </a:cubicBezTo>
                <a:cubicBezTo>
                  <a:pt x="1047443" y="1415384"/>
                  <a:pt x="839240" y="1269988"/>
                  <a:pt x="422835" y="1269988"/>
                </a:cubicBezTo>
                <a:lnTo>
                  <a:pt x="231447" y="1269988"/>
                </a:lnTo>
                <a:lnTo>
                  <a:pt x="231447" y="1029640"/>
                </a:lnTo>
                <a:lnTo>
                  <a:pt x="413933" y="1029640"/>
                </a:lnTo>
                <a:cubicBezTo>
                  <a:pt x="782863" y="1029640"/>
                  <a:pt x="967327" y="893146"/>
                  <a:pt x="967327" y="620158"/>
                </a:cubicBezTo>
                <a:cubicBezTo>
                  <a:pt x="967327" y="367941"/>
                  <a:pt x="826382" y="241832"/>
                  <a:pt x="544493" y="241832"/>
                </a:cubicBezTo>
                <a:cubicBezTo>
                  <a:pt x="383272" y="241832"/>
                  <a:pt x="231447" y="296232"/>
                  <a:pt x="89018" y="405031"/>
                </a:cubicBezTo>
                <a:lnTo>
                  <a:pt x="89018" y="130560"/>
                </a:lnTo>
                <a:cubicBezTo>
                  <a:pt x="239359" y="43520"/>
                  <a:pt x="414922" y="0"/>
                  <a:pt x="615707" y="0"/>
                </a:cubicBezTo>
                <a:close/>
              </a:path>
            </a:pathLst>
          </a:custGeom>
          <a:solidFill>
            <a:schemeClr val="bg1">
              <a:alpha val="1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7925" dirty="0">
              <a:solidFill>
                <a:schemeClr val="bg1"/>
              </a:solidFill>
              <a:cs typeface="+mn-ea"/>
              <a:sym typeface="+mn-lt"/>
            </a:endParaRPr>
          </a:p>
        </p:txBody>
      </p:sp>
      <p:sp>
        <p:nvSpPr>
          <p:cNvPr id="5" name="PA_文本框 5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8B9AAF0-0917-44AB-BE78-5265894F5F0E}"/>
              </a:ext>
            </a:extLst>
          </p:cNvPr>
          <p:cNvSpPr txBox="1"/>
          <p:nvPr>
            <p:custDataLst>
              <p:tags r:id="rId4"/>
            </p:custDataLst>
          </p:nvPr>
        </p:nvSpPr>
        <p:spPr>
          <a:xfrm>
            <a:off x="6836863" y="1763171"/>
            <a:ext cx="2178116" cy="2946638"/>
          </a:xfrm>
          <a:custGeom>
            <a:avLst/>
            <a:gdLst/>
            <a:ahLst/>
            <a:cxnLst/>
            <a:rect l="l" t="t" r="r" b="b"/>
            <a:pathLst>
              <a:path w="1698757" h="2298143">
                <a:moveTo>
                  <a:pt x="1072665" y="422834"/>
                </a:moveTo>
                <a:cubicBezTo>
                  <a:pt x="969799" y="607794"/>
                  <a:pt x="859516" y="787066"/>
                  <a:pt x="741815" y="960650"/>
                </a:cubicBezTo>
                <a:cubicBezTo>
                  <a:pt x="624113" y="1134235"/>
                  <a:pt x="485641" y="1319936"/>
                  <a:pt x="326398" y="1517754"/>
                </a:cubicBezTo>
                <a:lnTo>
                  <a:pt x="1072665" y="1517754"/>
                </a:lnTo>
                <a:close/>
                <a:moveTo>
                  <a:pt x="1053377" y="0"/>
                </a:moveTo>
                <a:lnTo>
                  <a:pt x="1354554" y="0"/>
                </a:lnTo>
                <a:lnTo>
                  <a:pt x="1354554" y="1517754"/>
                </a:lnTo>
                <a:lnTo>
                  <a:pt x="1698757" y="1517754"/>
                </a:lnTo>
                <a:lnTo>
                  <a:pt x="1698757" y="1758102"/>
                </a:lnTo>
                <a:lnTo>
                  <a:pt x="1354554" y="1758102"/>
                </a:lnTo>
                <a:lnTo>
                  <a:pt x="1354554" y="2298143"/>
                </a:lnTo>
                <a:lnTo>
                  <a:pt x="1072665" y="2298143"/>
                </a:lnTo>
                <a:lnTo>
                  <a:pt x="1072665" y="1758102"/>
                </a:lnTo>
                <a:lnTo>
                  <a:pt x="0" y="1758102"/>
                </a:lnTo>
                <a:lnTo>
                  <a:pt x="0" y="1531106"/>
                </a:lnTo>
                <a:cubicBezTo>
                  <a:pt x="190893" y="1316474"/>
                  <a:pt x="382776" y="1069203"/>
                  <a:pt x="575648" y="789291"/>
                </a:cubicBezTo>
                <a:cubicBezTo>
                  <a:pt x="768520" y="509380"/>
                  <a:pt x="927763" y="246282"/>
                  <a:pt x="1053377" y="0"/>
                </a:cubicBezTo>
                <a:close/>
              </a:path>
            </a:pathLst>
          </a:custGeom>
          <a:solidFill>
            <a:schemeClr val="bg1">
              <a:alpha val="1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7925" dirty="0">
              <a:solidFill>
                <a:schemeClr val="bg1"/>
              </a:solidFill>
              <a:cs typeface="+mn-ea"/>
              <a:sym typeface="+mn-lt"/>
            </a:endParaRPr>
          </a:p>
        </p:txBody>
      </p:sp>
      <p:sp>
        <p:nvSpPr>
          <p:cNvPr id="7" name="文本框 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38EA59A-0A20-40A4-A0A1-4FB0F6F23BC5}"/>
              </a:ext>
            </a:extLst>
          </p:cNvPr>
          <p:cNvSpPr txBox="1"/>
          <p:nvPr/>
        </p:nvSpPr>
        <p:spPr>
          <a:xfrm>
            <a:off x="243656" y="2665522"/>
            <a:ext cx="1580057" cy="369332"/>
          </a:xfrm>
          <a:prstGeom prst="rect">
            <a:avLst/>
          </a:prstGeom>
          <a:noFill/>
        </p:spPr>
        <p:txBody>
          <a:bodyPr wrap="square" rtlCol="0">
            <a:spAutoFit/>
          </a:bodyPr>
          <a:lstStyle/>
          <a:p>
            <a:pPr algn="ctr"/>
            <a:r>
              <a:rPr lang="zh-CN" altLang="en-US" sz="1800" b="1" dirty="0">
                <a:solidFill>
                  <a:schemeClr val="bg1"/>
                </a:solidFill>
                <a:cs typeface="+mn-ea"/>
                <a:sym typeface="+mn-lt"/>
              </a:rPr>
              <a:t>项目背景介绍</a:t>
            </a:r>
          </a:p>
        </p:txBody>
      </p:sp>
      <p:sp>
        <p:nvSpPr>
          <p:cNvPr id="75" name="Rectangle 71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2DFBF56-8599-4A90-8521-3FEA57E2B35E}"/>
              </a:ext>
            </a:extLst>
          </p:cNvPr>
          <p:cNvSpPr>
            <a:spLocks noChangeArrowheads="1"/>
          </p:cNvSpPr>
          <p:nvPr/>
        </p:nvSpPr>
        <p:spPr bwMode="auto">
          <a:xfrm>
            <a:off x="719243" y="1971675"/>
            <a:ext cx="598665" cy="480431"/>
          </a:xfrm>
          <a:custGeom>
            <a:avLst/>
            <a:gdLst>
              <a:gd name="T0" fmla="*/ 469 w 474"/>
              <a:gd name="T1" fmla="*/ 155 h 381"/>
              <a:gd name="T2" fmla="*/ 451 w 474"/>
              <a:gd name="T3" fmla="*/ 165 h 381"/>
              <a:gd name="T4" fmla="*/ 441 w 474"/>
              <a:gd name="T5" fmla="*/ 162 h 381"/>
              <a:gd name="T6" fmla="*/ 237 w 474"/>
              <a:gd name="T7" fmla="*/ 44 h 381"/>
              <a:gd name="T8" fmla="*/ 33 w 474"/>
              <a:gd name="T9" fmla="*/ 162 h 381"/>
              <a:gd name="T10" fmla="*/ 6 w 474"/>
              <a:gd name="T11" fmla="*/ 155 h 381"/>
              <a:gd name="T12" fmla="*/ 13 w 474"/>
              <a:gd name="T13" fmla="*/ 127 h 381"/>
              <a:gd name="T14" fmla="*/ 227 w 474"/>
              <a:gd name="T15" fmla="*/ 4 h 381"/>
              <a:gd name="T16" fmla="*/ 247 w 474"/>
              <a:gd name="T17" fmla="*/ 4 h 381"/>
              <a:gd name="T18" fmla="*/ 461 w 474"/>
              <a:gd name="T19" fmla="*/ 127 h 381"/>
              <a:gd name="T20" fmla="*/ 469 w 474"/>
              <a:gd name="T21" fmla="*/ 155 h 381"/>
              <a:gd name="T22" fmla="*/ 418 w 474"/>
              <a:gd name="T23" fmla="*/ 176 h 381"/>
              <a:gd name="T24" fmla="*/ 418 w 474"/>
              <a:gd name="T25" fmla="*/ 361 h 381"/>
              <a:gd name="T26" fmla="*/ 398 w 474"/>
              <a:gd name="T27" fmla="*/ 381 h 381"/>
              <a:gd name="T28" fmla="*/ 317 w 474"/>
              <a:gd name="T29" fmla="*/ 381 h 381"/>
              <a:gd name="T30" fmla="*/ 297 w 474"/>
              <a:gd name="T31" fmla="*/ 361 h 381"/>
              <a:gd name="T32" fmla="*/ 297 w 474"/>
              <a:gd name="T33" fmla="*/ 302 h 381"/>
              <a:gd name="T34" fmla="*/ 237 w 474"/>
              <a:gd name="T35" fmla="*/ 242 h 381"/>
              <a:gd name="T36" fmla="*/ 177 w 474"/>
              <a:gd name="T37" fmla="*/ 302 h 381"/>
              <a:gd name="T38" fmla="*/ 177 w 474"/>
              <a:gd name="T39" fmla="*/ 361 h 381"/>
              <a:gd name="T40" fmla="*/ 157 w 474"/>
              <a:gd name="T41" fmla="*/ 381 h 381"/>
              <a:gd name="T42" fmla="*/ 76 w 474"/>
              <a:gd name="T43" fmla="*/ 381 h 381"/>
              <a:gd name="T44" fmla="*/ 56 w 474"/>
              <a:gd name="T45" fmla="*/ 361 h 381"/>
              <a:gd name="T46" fmla="*/ 56 w 474"/>
              <a:gd name="T47" fmla="*/ 176 h 381"/>
              <a:gd name="T48" fmla="*/ 66 w 474"/>
              <a:gd name="T49" fmla="*/ 158 h 381"/>
              <a:gd name="T50" fmla="*/ 227 w 474"/>
              <a:gd name="T51" fmla="*/ 65 h 381"/>
              <a:gd name="T52" fmla="*/ 247 w 474"/>
              <a:gd name="T53" fmla="*/ 65 h 381"/>
              <a:gd name="T54" fmla="*/ 408 w 474"/>
              <a:gd name="T55" fmla="*/ 158 h 381"/>
              <a:gd name="T56" fmla="*/ 418 w 474"/>
              <a:gd name="T57" fmla="*/ 176 h 381"/>
              <a:gd name="T58" fmla="*/ 378 w 474"/>
              <a:gd name="T59" fmla="*/ 187 h 381"/>
              <a:gd name="T60" fmla="*/ 237 w 474"/>
              <a:gd name="T61" fmla="*/ 106 h 381"/>
              <a:gd name="T62" fmla="*/ 96 w 474"/>
              <a:gd name="T63" fmla="*/ 187 h 381"/>
              <a:gd name="T64" fmla="*/ 96 w 474"/>
              <a:gd name="T65" fmla="*/ 341 h 381"/>
              <a:gd name="T66" fmla="*/ 137 w 474"/>
              <a:gd name="T67" fmla="*/ 341 h 381"/>
              <a:gd name="T68" fmla="*/ 137 w 474"/>
              <a:gd name="T69" fmla="*/ 302 h 381"/>
              <a:gd name="T70" fmla="*/ 237 w 474"/>
              <a:gd name="T71" fmla="*/ 202 h 381"/>
              <a:gd name="T72" fmla="*/ 337 w 474"/>
              <a:gd name="T73" fmla="*/ 302 h 381"/>
              <a:gd name="T74" fmla="*/ 337 w 474"/>
              <a:gd name="T75" fmla="*/ 341 h 381"/>
              <a:gd name="T76" fmla="*/ 378 w 474"/>
              <a:gd name="T77" fmla="*/ 341 h 381"/>
              <a:gd name="T78" fmla="*/ 378 w 474"/>
              <a:gd name="T79" fmla="*/ 18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4" h="381">
                <a:moveTo>
                  <a:pt x="469" y="155"/>
                </a:moveTo>
                <a:cubicBezTo>
                  <a:pt x="465" y="161"/>
                  <a:pt x="458" y="165"/>
                  <a:pt x="451" y="165"/>
                </a:cubicBezTo>
                <a:cubicBezTo>
                  <a:pt x="448" y="165"/>
                  <a:pt x="444" y="164"/>
                  <a:pt x="441" y="162"/>
                </a:cubicBezTo>
                <a:lnTo>
                  <a:pt x="237" y="44"/>
                </a:lnTo>
                <a:lnTo>
                  <a:pt x="33" y="162"/>
                </a:lnTo>
                <a:cubicBezTo>
                  <a:pt x="23" y="168"/>
                  <a:pt x="11" y="164"/>
                  <a:pt x="6" y="155"/>
                </a:cubicBezTo>
                <a:cubicBezTo>
                  <a:pt x="0" y="145"/>
                  <a:pt x="3" y="133"/>
                  <a:pt x="13" y="127"/>
                </a:cubicBezTo>
                <a:lnTo>
                  <a:pt x="227" y="4"/>
                </a:lnTo>
                <a:cubicBezTo>
                  <a:pt x="233" y="0"/>
                  <a:pt x="241" y="0"/>
                  <a:pt x="247" y="4"/>
                </a:cubicBezTo>
                <a:lnTo>
                  <a:pt x="461" y="127"/>
                </a:lnTo>
                <a:cubicBezTo>
                  <a:pt x="471" y="133"/>
                  <a:pt x="474" y="145"/>
                  <a:pt x="469" y="155"/>
                </a:cubicBezTo>
                <a:close/>
                <a:moveTo>
                  <a:pt x="418" y="176"/>
                </a:moveTo>
                <a:lnTo>
                  <a:pt x="418" y="361"/>
                </a:lnTo>
                <a:cubicBezTo>
                  <a:pt x="418" y="372"/>
                  <a:pt x="409" y="381"/>
                  <a:pt x="398" y="381"/>
                </a:cubicBezTo>
                <a:lnTo>
                  <a:pt x="317" y="381"/>
                </a:lnTo>
                <a:cubicBezTo>
                  <a:pt x="306" y="381"/>
                  <a:pt x="297" y="372"/>
                  <a:pt x="297" y="361"/>
                </a:cubicBezTo>
                <a:lnTo>
                  <a:pt x="297" y="302"/>
                </a:lnTo>
                <a:cubicBezTo>
                  <a:pt x="297" y="269"/>
                  <a:pt x="270" y="242"/>
                  <a:pt x="237" y="242"/>
                </a:cubicBezTo>
                <a:cubicBezTo>
                  <a:pt x="204" y="242"/>
                  <a:pt x="177" y="269"/>
                  <a:pt x="177" y="302"/>
                </a:cubicBezTo>
                <a:lnTo>
                  <a:pt x="177" y="361"/>
                </a:lnTo>
                <a:cubicBezTo>
                  <a:pt x="177" y="372"/>
                  <a:pt x="168" y="381"/>
                  <a:pt x="157" y="381"/>
                </a:cubicBezTo>
                <a:lnTo>
                  <a:pt x="76" y="381"/>
                </a:lnTo>
                <a:cubicBezTo>
                  <a:pt x="65" y="381"/>
                  <a:pt x="56" y="372"/>
                  <a:pt x="56" y="361"/>
                </a:cubicBezTo>
                <a:lnTo>
                  <a:pt x="56" y="176"/>
                </a:lnTo>
                <a:cubicBezTo>
                  <a:pt x="56" y="168"/>
                  <a:pt x="60" y="162"/>
                  <a:pt x="66" y="158"/>
                </a:cubicBezTo>
                <a:lnTo>
                  <a:pt x="227" y="65"/>
                </a:lnTo>
                <a:cubicBezTo>
                  <a:pt x="233" y="62"/>
                  <a:pt x="241" y="62"/>
                  <a:pt x="247" y="65"/>
                </a:cubicBezTo>
                <a:lnTo>
                  <a:pt x="408" y="158"/>
                </a:lnTo>
                <a:cubicBezTo>
                  <a:pt x="414" y="162"/>
                  <a:pt x="418" y="168"/>
                  <a:pt x="418" y="176"/>
                </a:cubicBezTo>
                <a:close/>
                <a:moveTo>
                  <a:pt x="378" y="187"/>
                </a:moveTo>
                <a:lnTo>
                  <a:pt x="237" y="106"/>
                </a:lnTo>
                <a:lnTo>
                  <a:pt x="96" y="187"/>
                </a:lnTo>
                <a:lnTo>
                  <a:pt x="96" y="341"/>
                </a:lnTo>
                <a:lnTo>
                  <a:pt x="137" y="341"/>
                </a:lnTo>
                <a:lnTo>
                  <a:pt x="137" y="302"/>
                </a:lnTo>
                <a:cubicBezTo>
                  <a:pt x="137" y="247"/>
                  <a:pt x="182" y="202"/>
                  <a:pt x="237" y="202"/>
                </a:cubicBezTo>
                <a:cubicBezTo>
                  <a:pt x="292" y="202"/>
                  <a:pt x="337" y="247"/>
                  <a:pt x="337" y="302"/>
                </a:cubicBezTo>
                <a:lnTo>
                  <a:pt x="337" y="341"/>
                </a:lnTo>
                <a:lnTo>
                  <a:pt x="378" y="341"/>
                </a:lnTo>
                <a:lnTo>
                  <a:pt x="378" y="187"/>
                </a:lnTo>
                <a:close/>
              </a:path>
            </a:pathLst>
          </a:custGeom>
          <a:solidFill>
            <a:srgbClr val="31C8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9" name="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6D481CC-F999-4AD7-AE40-3DFABEF2F519}"/>
              </a:ext>
            </a:extLst>
          </p:cNvPr>
          <p:cNvSpPr txBox="1"/>
          <p:nvPr/>
        </p:nvSpPr>
        <p:spPr>
          <a:xfrm>
            <a:off x="197936" y="3011771"/>
            <a:ext cx="1639658" cy="334835"/>
          </a:xfrm>
          <a:prstGeom prst="rect">
            <a:avLst/>
          </a:prstGeom>
          <a:noFill/>
        </p:spPr>
        <p:txBody>
          <a:bodyPr wrap="square" rtlCol="0">
            <a:spAutoFit/>
          </a:bodyPr>
          <a:lstStyle/>
          <a:p>
            <a:pPr algn="ctr"/>
            <a:r>
              <a:rPr lang="en-US" altLang="zh-CN" sz="788" cap="all" dirty="0">
                <a:solidFill>
                  <a:schemeClr val="bg1"/>
                </a:solidFill>
                <a:cs typeface="+mn-ea"/>
                <a:sym typeface="+mn-lt"/>
              </a:rPr>
              <a:t>background introduction </a:t>
            </a:r>
            <a:endParaRPr lang="zh-CN" altLang="en-US" sz="788" cap="all" dirty="0">
              <a:solidFill>
                <a:schemeClr val="bg1"/>
              </a:solidFill>
              <a:cs typeface="+mn-ea"/>
              <a:sym typeface="+mn-lt"/>
            </a:endParaRPr>
          </a:p>
        </p:txBody>
      </p:sp>
      <p:sp>
        <p:nvSpPr>
          <p:cNvPr id="15" name="文本框 1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67CD3E9-C37A-4DD2-BBC4-24CE6D77672C}"/>
              </a:ext>
            </a:extLst>
          </p:cNvPr>
          <p:cNvSpPr txBox="1"/>
          <p:nvPr/>
        </p:nvSpPr>
        <p:spPr>
          <a:xfrm>
            <a:off x="7151812" y="2665522"/>
            <a:ext cx="1580058" cy="369332"/>
          </a:xfrm>
          <a:prstGeom prst="rect">
            <a:avLst/>
          </a:prstGeom>
          <a:noFill/>
        </p:spPr>
        <p:txBody>
          <a:bodyPr wrap="square" rtlCol="0">
            <a:spAutoFit/>
          </a:bodyPr>
          <a:lstStyle/>
          <a:p>
            <a:pPr algn="ctr"/>
            <a:r>
              <a:rPr lang="zh-CN" altLang="en-US" sz="1800" dirty="0">
                <a:solidFill>
                  <a:schemeClr val="bg1"/>
                </a:solidFill>
                <a:cs typeface="+mn-ea"/>
                <a:sym typeface="+mn-lt"/>
              </a:rPr>
              <a:t>投资回报分析</a:t>
            </a:r>
          </a:p>
        </p:txBody>
      </p:sp>
      <p:sp>
        <p:nvSpPr>
          <p:cNvPr id="16" name="文本框 1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BD7F118-8C4E-4D23-9A0A-7DC1045A202A}"/>
              </a:ext>
            </a:extLst>
          </p:cNvPr>
          <p:cNvSpPr txBox="1"/>
          <p:nvPr/>
        </p:nvSpPr>
        <p:spPr>
          <a:xfrm>
            <a:off x="7106092" y="3011771"/>
            <a:ext cx="1710902" cy="213585"/>
          </a:xfrm>
          <a:prstGeom prst="rect">
            <a:avLst/>
          </a:prstGeom>
          <a:noFill/>
        </p:spPr>
        <p:txBody>
          <a:bodyPr wrap="square" rtlCol="0">
            <a:spAutoFit/>
          </a:bodyPr>
          <a:lstStyle/>
          <a:p>
            <a:pPr algn="ctr"/>
            <a:r>
              <a:rPr lang="en-US" altLang="zh-CN" sz="788" cap="all" dirty="0">
                <a:solidFill>
                  <a:schemeClr val="bg1"/>
                </a:solidFill>
                <a:cs typeface="+mn-ea"/>
                <a:sym typeface="+mn-lt"/>
              </a:rPr>
              <a:t>ROI analysis</a:t>
            </a:r>
          </a:p>
        </p:txBody>
      </p:sp>
      <p:sp>
        <p:nvSpPr>
          <p:cNvPr id="59" name="Freeform 68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5552756-2FB9-4706-9DB3-D2A80F388715}"/>
              </a:ext>
            </a:extLst>
          </p:cNvPr>
          <p:cNvSpPr>
            <a:spLocks noEditPoints="1"/>
          </p:cNvSpPr>
          <p:nvPr/>
        </p:nvSpPr>
        <p:spPr bwMode="auto">
          <a:xfrm>
            <a:off x="7711784" y="2038881"/>
            <a:ext cx="459336" cy="476423"/>
          </a:xfrm>
          <a:custGeom>
            <a:avLst/>
            <a:gdLst>
              <a:gd name="T0" fmla="*/ 3411 w 3881"/>
              <a:gd name="T1" fmla="*/ 2379 h 4032"/>
              <a:gd name="T2" fmla="*/ 1940 w 3881"/>
              <a:gd name="T3" fmla="*/ 0 h 4032"/>
              <a:gd name="T4" fmla="*/ 598 w 3881"/>
              <a:gd name="T5" fmla="*/ 2593 h 4032"/>
              <a:gd name="T6" fmla="*/ 0 w 3881"/>
              <a:gd name="T7" fmla="*/ 3301 h 4032"/>
              <a:gd name="T8" fmla="*/ 103 w 3881"/>
              <a:gd name="T9" fmla="*/ 3804 h 4032"/>
              <a:gd name="T10" fmla="*/ 1878 w 3881"/>
              <a:gd name="T11" fmla="*/ 4032 h 4032"/>
              <a:gd name="T12" fmla="*/ 3083 w 3881"/>
              <a:gd name="T13" fmla="*/ 3629 h 4032"/>
              <a:gd name="T14" fmla="*/ 3763 w 3881"/>
              <a:gd name="T15" fmla="*/ 3033 h 4032"/>
              <a:gd name="T16" fmla="*/ 3767 w 3881"/>
              <a:gd name="T17" fmla="*/ 2482 h 4032"/>
              <a:gd name="T18" fmla="*/ 1940 w 3881"/>
              <a:gd name="T19" fmla="*/ 240 h 4032"/>
              <a:gd name="T20" fmla="*/ 2154 w 3881"/>
              <a:gd name="T21" fmla="*/ 3032 h 4032"/>
              <a:gd name="T22" fmla="*/ 2290 w 3881"/>
              <a:gd name="T23" fmla="*/ 2967 h 4032"/>
              <a:gd name="T24" fmla="*/ 2484 w 3881"/>
              <a:gd name="T25" fmla="*/ 2398 h 4032"/>
              <a:gd name="T26" fmla="*/ 2488 w 3881"/>
              <a:gd name="T27" fmla="*/ 2072 h 4032"/>
              <a:gd name="T28" fmla="*/ 2060 w 3881"/>
              <a:gd name="T29" fmla="*/ 932 h 4032"/>
              <a:gd name="T30" fmla="*/ 2368 w 3881"/>
              <a:gd name="T31" fmla="*/ 1336 h 4032"/>
              <a:gd name="T32" fmla="*/ 2060 w 3881"/>
              <a:gd name="T33" fmla="*/ 681 h 4032"/>
              <a:gd name="T34" fmla="*/ 1940 w 3881"/>
              <a:gd name="T35" fmla="*/ 448 h 4032"/>
              <a:gd name="T36" fmla="*/ 1820 w 3881"/>
              <a:gd name="T37" fmla="*/ 681 h 4032"/>
              <a:gd name="T38" fmla="*/ 1820 w 3881"/>
              <a:gd name="T39" fmla="*/ 1751 h 4032"/>
              <a:gd name="T40" fmla="*/ 1717 w 3881"/>
              <a:gd name="T41" fmla="*/ 2285 h 4032"/>
              <a:gd name="T42" fmla="*/ 1512 w 3881"/>
              <a:gd name="T43" fmla="*/ 1952 h 4032"/>
              <a:gd name="T44" fmla="*/ 1494 w 3881"/>
              <a:gd name="T45" fmla="*/ 2391 h 4032"/>
              <a:gd name="T46" fmla="*/ 899 w 3881"/>
              <a:gd name="T47" fmla="*/ 2586 h 4032"/>
              <a:gd name="T48" fmla="*/ 2248 w 3881"/>
              <a:gd name="T49" fmla="*/ 2072 h 4032"/>
              <a:gd name="T50" fmla="*/ 2224 w 3881"/>
              <a:gd name="T51" fmla="*/ 2171 h 4032"/>
              <a:gd name="T52" fmla="*/ 2060 w 3881"/>
              <a:gd name="T53" fmla="*/ 1789 h 4032"/>
              <a:gd name="T54" fmla="*/ 1820 w 3881"/>
              <a:gd name="T55" fmla="*/ 932 h 4032"/>
              <a:gd name="T56" fmla="*/ 1632 w 3881"/>
              <a:gd name="T57" fmla="*/ 1216 h 4032"/>
              <a:gd name="T58" fmla="*/ 3596 w 3881"/>
              <a:gd name="T59" fmla="*/ 2861 h 4032"/>
              <a:gd name="T60" fmla="*/ 2940 w 3881"/>
              <a:gd name="T61" fmla="*/ 3437 h 4032"/>
              <a:gd name="T62" fmla="*/ 1631 w 3881"/>
              <a:gd name="T63" fmla="*/ 3775 h 4032"/>
              <a:gd name="T64" fmla="*/ 240 w 3881"/>
              <a:gd name="T65" fmla="*/ 3301 h 4032"/>
              <a:gd name="T66" fmla="*/ 699 w 3881"/>
              <a:gd name="T67" fmla="*/ 2826 h 4032"/>
              <a:gd name="T68" fmla="*/ 1114 w 3881"/>
              <a:gd name="T69" fmla="*/ 2826 h 4032"/>
              <a:gd name="T70" fmla="*/ 1166 w 3881"/>
              <a:gd name="T71" fmla="*/ 2814 h 4032"/>
              <a:gd name="T72" fmla="*/ 1999 w 3881"/>
              <a:gd name="T73" fmla="*/ 2416 h 4032"/>
              <a:gd name="T74" fmla="*/ 2267 w 3881"/>
              <a:gd name="T75" fmla="*/ 2501 h 4032"/>
              <a:gd name="T76" fmla="*/ 1519 w 3881"/>
              <a:gd name="T77" fmla="*/ 3042 h 4032"/>
              <a:gd name="T78" fmla="*/ 1567 w 3881"/>
              <a:gd name="T79" fmla="*/ 3272 h 4032"/>
              <a:gd name="T80" fmla="*/ 3036 w 3881"/>
              <a:gd name="T81" fmla="*/ 2994 h 4032"/>
              <a:gd name="T82" fmla="*/ 3598 w 3881"/>
              <a:gd name="T83" fmla="*/ 2652 h 4032"/>
              <a:gd name="T84" fmla="*/ 3596 w 3881"/>
              <a:gd name="T85" fmla="*/ 2861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81" h="4032">
                <a:moveTo>
                  <a:pt x="3767" y="2482"/>
                </a:moveTo>
                <a:cubicBezTo>
                  <a:pt x="3671" y="2386"/>
                  <a:pt x="3536" y="2352"/>
                  <a:pt x="3411" y="2379"/>
                </a:cubicBezTo>
                <a:cubicBezTo>
                  <a:pt x="3522" y="2157"/>
                  <a:pt x="3584" y="1908"/>
                  <a:pt x="3584" y="1644"/>
                </a:cubicBezTo>
                <a:cubicBezTo>
                  <a:pt x="3584" y="738"/>
                  <a:pt x="2847" y="0"/>
                  <a:pt x="1940" y="0"/>
                </a:cubicBezTo>
                <a:cubicBezTo>
                  <a:pt x="1033" y="0"/>
                  <a:pt x="296" y="738"/>
                  <a:pt x="296" y="1644"/>
                </a:cubicBezTo>
                <a:cubicBezTo>
                  <a:pt x="296" y="1997"/>
                  <a:pt x="408" y="2325"/>
                  <a:pt x="598" y="2593"/>
                </a:cubicBezTo>
                <a:cubicBezTo>
                  <a:pt x="439" y="2617"/>
                  <a:pt x="292" y="2695"/>
                  <a:pt x="184" y="2816"/>
                </a:cubicBezTo>
                <a:cubicBezTo>
                  <a:pt x="65" y="2950"/>
                  <a:pt x="0" y="3122"/>
                  <a:pt x="0" y="3301"/>
                </a:cubicBezTo>
                <a:lnTo>
                  <a:pt x="0" y="3685"/>
                </a:lnTo>
                <a:cubicBezTo>
                  <a:pt x="0" y="3745"/>
                  <a:pt x="44" y="3796"/>
                  <a:pt x="103" y="3804"/>
                </a:cubicBezTo>
                <a:lnTo>
                  <a:pt x="1598" y="4013"/>
                </a:lnTo>
                <a:cubicBezTo>
                  <a:pt x="1691" y="4026"/>
                  <a:pt x="1785" y="4032"/>
                  <a:pt x="1878" y="4032"/>
                </a:cubicBezTo>
                <a:cubicBezTo>
                  <a:pt x="2201" y="4032"/>
                  <a:pt x="2517" y="3955"/>
                  <a:pt x="2807" y="3803"/>
                </a:cubicBezTo>
                <a:cubicBezTo>
                  <a:pt x="2903" y="3753"/>
                  <a:pt x="2996" y="3695"/>
                  <a:pt x="3083" y="3629"/>
                </a:cubicBezTo>
                <a:cubicBezTo>
                  <a:pt x="3273" y="3488"/>
                  <a:pt x="3454" y="3333"/>
                  <a:pt x="3624" y="3168"/>
                </a:cubicBezTo>
                <a:lnTo>
                  <a:pt x="3763" y="3033"/>
                </a:lnTo>
                <a:cubicBezTo>
                  <a:pt x="3838" y="2961"/>
                  <a:pt x="3880" y="2863"/>
                  <a:pt x="3881" y="2759"/>
                </a:cubicBezTo>
                <a:cubicBezTo>
                  <a:pt x="3881" y="2654"/>
                  <a:pt x="3841" y="2556"/>
                  <a:pt x="3767" y="2482"/>
                </a:cubicBezTo>
                <a:close/>
                <a:moveTo>
                  <a:pt x="536" y="1644"/>
                </a:moveTo>
                <a:cubicBezTo>
                  <a:pt x="536" y="870"/>
                  <a:pt x="1166" y="240"/>
                  <a:pt x="1940" y="240"/>
                </a:cubicBezTo>
                <a:cubicBezTo>
                  <a:pt x="2714" y="240"/>
                  <a:pt x="3344" y="870"/>
                  <a:pt x="3344" y="1644"/>
                </a:cubicBezTo>
                <a:cubicBezTo>
                  <a:pt x="3344" y="2346"/>
                  <a:pt x="2827" y="2929"/>
                  <a:pt x="2154" y="3032"/>
                </a:cubicBezTo>
                <a:lnTo>
                  <a:pt x="2140" y="3032"/>
                </a:lnTo>
                <a:lnTo>
                  <a:pt x="2290" y="2967"/>
                </a:lnTo>
                <a:cubicBezTo>
                  <a:pt x="2293" y="2965"/>
                  <a:pt x="2297" y="2964"/>
                  <a:pt x="2300" y="2962"/>
                </a:cubicBezTo>
                <a:cubicBezTo>
                  <a:pt x="2501" y="2853"/>
                  <a:pt x="2582" y="2605"/>
                  <a:pt x="2484" y="2398"/>
                </a:cubicBezTo>
                <a:cubicBezTo>
                  <a:pt x="2470" y="2368"/>
                  <a:pt x="2452" y="2340"/>
                  <a:pt x="2432" y="2315"/>
                </a:cubicBezTo>
                <a:cubicBezTo>
                  <a:pt x="2468" y="2241"/>
                  <a:pt x="2488" y="2159"/>
                  <a:pt x="2488" y="2072"/>
                </a:cubicBezTo>
                <a:cubicBezTo>
                  <a:pt x="2488" y="1811"/>
                  <a:pt x="2305" y="1593"/>
                  <a:pt x="2060" y="1538"/>
                </a:cubicBezTo>
                <a:lnTo>
                  <a:pt x="2060" y="932"/>
                </a:lnTo>
                <a:cubicBezTo>
                  <a:pt x="2170" y="979"/>
                  <a:pt x="2248" y="1089"/>
                  <a:pt x="2248" y="1216"/>
                </a:cubicBezTo>
                <a:cubicBezTo>
                  <a:pt x="2248" y="1282"/>
                  <a:pt x="2302" y="1336"/>
                  <a:pt x="2368" y="1336"/>
                </a:cubicBezTo>
                <a:cubicBezTo>
                  <a:pt x="2434" y="1336"/>
                  <a:pt x="2488" y="1282"/>
                  <a:pt x="2488" y="1216"/>
                </a:cubicBezTo>
                <a:cubicBezTo>
                  <a:pt x="2488" y="955"/>
                  <a:pt x="2305" y="736"/>
                  <a:pt x="2060" y="681"/>
                </a:cubicBezTo>
                <a:lnTo>
                  <a:pt x="2060" y="568"/>
                </a:lnTo>
                <a:cubicBezTo>
                  <a:pt x="2060" y="502"/>
                  <a:pt x="2006" y="448"/>
                  <a:pt x="1940" y="448"/>
                </a:cubicBezTo>
                <a:cubicBezTo>
                  <a:pt x="1874" y="448"/>
                  <a:pt x="1820" y="502"/>
                  <a:pt x="1820" y="568"/>
                </a:cubicBezTo>
                <a:lnTo>
                  <a:pt x="1820" y="681"/>
                </a:lnTo>
                <a:cubicBezTo>
                  <a:pt x="1575" y="736"/>
                  <a:pt x="1392" y="955"/>
                  <a:pt x="1392" y="1216"/>
                </a:cubicBezTo>
                <a:cubicBezTo>
                  <a:pt x="1392" y="1477"/>
                  <a:pt x="1575" y="1696"/>
                  <a:pt x="1820" y="1751"/>
                </a:cubicBezTo>
                <a:lnTo>
                  <a:pt x="1820" y="2235"/>
                </a:lnTo>
                <a:lnTo>
                  <a:pt x="1717" y="2285"/>
                </a:lnTo>
                <a:cubicBezTo>
                  <a:pt x="1664" y="2229"/>
                  <a:pt x="1632" y="2155"/>
                  <a:pt x="1632" y="2072"/>
                </a:cubicBezTo>
                <a:cubicBezTo>
                  <a:pt x="1632" y="2006"/>
                  <a:pt x="1578" y="1952"/>
                  <a:pt x="1512" y="1952"/>
                </a:cubicBezTo>
                <a:cubicBezTo>
                  <a:pt x="1446" y="1952"/>
                  <a:pt x="1392" y="2006"/>
                  <a:pt x="1392" y="2072"/>
                </a:cubicBezTo>
                <a:cubicBezTo>
                  <a:pt x="1392" y="2191"/>
                  <a:pt x="1430" y="2301"/>
                  <a:pt x="1494" y="2391"/>
                </a:cubicBezTo>
                <a:lnTo>
                  <a:pt x="1087" y="2586"/>
                </a:lnTo>
                <a:lnTo>
                  <a:pt x="899" y="2586"/>
                </a:lnTo>
                <a:cubicBezTo>
                  <a:pt x="673" y="2337"/>
                  <a:pt x="536" y="2006"/>
                  <a:pt x="536" y="1644"/>
                </a:cubicBezTo>
                <a:close/>
                <a:moveTo>
                  <a:pt x="2248" y="2072"/>
                </a:moveTo>
                <a:cubicBezTo>
                  <a:pt x="2248" y="2108"/>
                  <a:pt x="2242" y="2142"/>
                  <a:pt x="2231" y="2173"/>
                </a:cubicBezTo>
                <a:cubicBezTo>
                  <a:pt x="2229" y="2173"/>
                  <a:pt x="2226" y="2172"/>
                  <a:pt x="2224" y="2171"/>
                </a:cubicBezTo>
                <a:cubicBezTo>
                  <a:pt x="2171" y="2154"/>
                  <a:pt x="2115" y="2148"/>
                  <a:pt x="2060" y="2152"/>
                </a:cubicBezTo>
                <a:lnTo>
                  <a:pt x="2060" y="1789"/>
                </a:lnTo>
                <a:cubicBezTo>
                  <a:pt x="2171" y="1835"/>
                  <a:pt x="2248" y="1945"/>
                  <a:pt x="2248" y="2072"/>
                </a:cubicBezTo>
                <a:close/>
                <a:moveTo>
                  <a:pt x="1820" y="932"/>
                </a:moveTo>
                <a:lnTo>
                  <a:pt x="1820" y="1500"/>
                </a:lnTo>
                <a:cubicBezTo>
                  <a:pt x="1710" y="1453"/>
                  <a:pt x="1632" y="1343"/>
                  <a:pt x="1632" y="1216"/>
                </a:cubicBezTo>
                <a:cubicBezTo>
                  <a:pt x="1632" y="1089"/>
                  <a:pt x="1710" y="979"/>
                  <a:pt x="1820" y="932"/>
                </a:cubicBezTo>
                <a:close/>
                <a:moveTo>
                  <a:pt x="3596" y="2861"/>
                </a:moveTo>
                <a:lnTo>
                  <a:pt x="3457" y="2996"/>
                </a:lnTo>
                <a:cubicBezTo>
                  <a:pt x="3295" y="3153"/>
                  <a:pt x="3121" y="3302"/>
                  <a:pt x="2940" y="3437"/>
                </a:cubicBezTo>
                <a:cubicBezTo>
                  <a:pt x="2862" y="3495"/>
                  <a:pt x="2780" y="3546"/>
                  <a:pt x="2696" y="3591"/>
                </a:cubicBezTo>
                <a:cubicBezTo>
                  <a:pt x="2367" y="3762"/>
                  <a:pt x="1998" y="3826"/>
                  <a:pt x="1631" y="3775"/>
                </a:cubicBezTo>
                <a:lnTo>
                  <a:pt x="240" y="3581"/>
                </a:lnTo>
                <a:lnTo>
                  <a:pt x="240" y="3301"/>
                </a:lnTo>
                <a:cubicBezTo>
                  <a:pt x="240" y="3181"/>
                  <a:pt x="284" y="3066"/>
                  <a:pt x="363" y="2976"/>
                </a:cubicBezTo>
                <a:cubicBezTo>
                  <a:pt x="448" y="2881"/>
                  <a:pt x="571" y="2826"/>
                  <a:pt x="699" y="2826"/>
                </a:cubicBezTo>
                <a:lnTo>
                  <a:pt x="699" y="2826"/>
                </a:lnTo>
                <a:lnTo>
                  <a:pt x="1114" y="2826"/>
                </a:lnTo>
                <a:lnTo>
                  <a:pt x="1114" y="2826"/>
                </a:lnTo>
                <a:cubicBezTo>
                  <a:pt x="1132" y="2826"/>
                  <a:pt x="1149" y="2822"/>
                  <a:pt x="1166" y="2814"/>
                </a:cubicBezTo>
                <a:lnTo>
                  <a:pt x="1992" y="2419"/>
                </a:lnTo>
                <a:cubicBezTo>
                  <a:pt x="1994" y="2418"/>
                  <a:pt x="1997" y="2417"/>
                  <a:pt x="1999" y="2416"/>
                </a:cubicBezTo>
                <a:cubicBezTo>
                  <a:pt x="2046" y="2389"/>
                  <a:pt x="2100" y="2384"/>
                  <a:pt x="2151" y="2400"/>
                </a:cubicBezTo>
                <a:cubicBezTo>
                  <a:pt x="2203" y="2416"/>
                  <a:pt x="2244" y="2452"/>
                  <a:pt x="2267" y="2501"/>
                </a:cubicBezTo>
                <a:cubicBezTo>
                  <a:pt x="2310" y="2591"/>
                  <a:pt x="2276" y="2700"/>
                  <a:pt x="2189" y="2749"/>
                </a:cubicBezTo>
                <a:lnTo>
                  <a:pt x="1519" y="3042"/>
                </a:lnTo>
                <a:cubicBezTo>
                  <a:pt x="1466" y="3065"/>
                  <a:pt x="1438" y="3121"/>
                  <a:pt x="1449" y="3177"/>
                </a:cubicBezTo>
                <a:cubicBezTo>
                  <a:pt x="1461" y="3233"/>
                  <a:pt x="1510" y="3272"/>
                  <a:pt x="1567" y="3272"/>
                </a:cubicBezTo>
                <a:lnTo>
                  <a:pt x="2363" y="3272"/>
                </a:lnTo>
                <a:cubicBezTo>
                  <a:pt x="2617" y="3272"/>
                  <a:pt x="2856" y="3173"/>
                  <a:pt x="3036" y="2994"/>
                </a:cubicBezTo>
                <a:lnTo>
                  <a:pt x="3392" y="2650"/>
                </a:lnTo>
                <a:cubicBezTo>
                  <a:pt x="3449" y="2595"/>
                  <a:pt x="3541" y="2596"/>
                  <a:pt x="3598" y="2652"/>
                </a:cubicBezTo>
                <a:cubicBezTo>
                  <a:pt x="3626" y="2680"/>
                  <a:pt x="3641" y="2717"/>
                  <a:pt x="3641" y="2757"/>
                </a:cubicBezTo>
                <a:cubicBezTo>
                  <a:pt x="3640" y="2796"/>
                  <a:pt x="3624" y="2833"/>
                  <a:pt x="3596" y="2861"/>
                </a:cubicBezTo>
                <a:close/>
              </a:path>
            </a:pathLst>
          </a:custGeom>
          <a:solidFill>
            <a:srgbClr val="31C8E9"/>
          </a:solidFill>
          <a:ln>
            <a:noFill/>
          </a:ln>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19" name="文本框 1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9529E16-454D-4EA3-A07D-41E445BDE4B4}"/>
              </a:ext>
            </a:extLst>
          </p:cNvPr>
          <p:cNvSpPr txBox="1"/>
          <p:nvPr/>
        </p:nvSpPr>
        <p:spPr>
          <a:xfrm>
            <a:off x="4859912" y="2665522"/>
            <a:ext cx="1580057" cy="369332"/>
          </a:xfrm>
          <a:prstGeom prst="rect">
            <a:avLst/>
          </a:prstGeom>
          <a:noFill/>
        </p:spPr>
        <p:txBody>
          <a:bodyPr wrap="square" rtlCol="0">
            <a:spAutoFit/>
          </a:bodyPr>
          <a:lstStyle/>
          <a:p>
            <a:pPr algn="ctr"/>
            <a:r>
              <a:rPr lang="zh-CN" altLang="en-US" sz="1800" dirty="0">
                <a:solidFill>
                  <a:schemeClr val="bg1"/>
                </a:solidFill>
                <a:cs typeface="+mn-ea"/>
                <a:sym typeface="+mn-lt"/>
              </a:rPr>
              <a:t>项目发展规划</a:t>
            </a:r>
          </a:p>
        </p:txBody>
      </p:sp>
      <p:sp>
        <p:nvSpPr>
          <p:cNvPr id="20" name="文本框 1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130BFC4-B666-4F57-9C01-8ACD5C051314}"/>
              </a:ext>
            </a:extLst>
          </p:cNvPr>
          <p:cNvSpPr txBox="1"/>
          <p:nvPr/>
        </p:nvSpPr>
        <p:spPr>
          <a:xfrm>
            <a:off x="4814192" y="3011770"/>
            <a:ext cx="1639658" cy="213585"/>
          </a:xfrm>
          <a:prstGeom prst="rect">
            <a:avLst/>
          </a:prstGeom>
          <a:noFill/>
        </p:spPr>
        <p:txBody>
          <a:bodyPr wrap="square" rtlCol="0">
            <a:spAutoFit/>
          </a:bodyPr>
          <a:lstStyle/>
          <a:p>
            <a:pPr algn="ctr"/>
            <a:r>
              <a:rPr lang="en-US" altLang="zh-CN" sz="788" cap="all" dirty="0">
                <a:solidFill>
                  <a:schemeClr val="bg1"/>
                </a:solidFill>
                <a:cs typeface="+mn-ea"/>
                <a:sym typeface="+mn-lt"/>
              </a:rPr>
              <a:t>development plan </a:t>
            </a:r>
            <a:endParaRPr lang="zh-CN" altLang="en-US" sz="788" cap="all" dirty="0">
              <a:solidFill>
                <a:schemeClr val="bg1"/>
              </a:solidFill>
              <a:cs typeface="+mn-ea"/>
              <a:sym typeface="+mn-lt"/>
            </a:endParaRPr>
          </a:p>
        </p:txBody>
      </p:sp>
      <p:grpSp>
        <p:nvGrpSpPr>
          <p:cNvPr id="62" name="Group 2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97E3DDB-05F5-445A-A160-85172EACCB8D}"/>
              </a:ext>
            </a:extLst>
          </p:cNvPr>
          <p:cNvGrpSpPr/>
          <p:nvPr/>
        </p:nvGrpSpPr>
        <p:grpSpPr>
          <a:xfrm>
            <a:off x="5403308" y="2076412"/>
            <a:ext cx="440664" cy="440414"/>
            <a:chOff x="7247923" y="2201521"/>
            <a:chExt cx="548198" cy="547887"/>
          </a:xfrm>
        </p:grpSpPr>
        <p:sp>
          <p:nvSpPr>
            <p:cNvPr id="63" name="Freeform 68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0159181-B4CF-4218-9034-26E5BFA90663}"/>
                </a:ext>
              </a:extLst>
            </p:cNvPr>
            <p:cNvSpPr>
              <a:spLocks/>
            </p:cNvSpPr>
            <p:nvPr/>
          </p:nvSpPr>
          <p:spPr bwMode="auto">
            <a:xfrm>
              <a:off x="7555959" y="2624263"/>
              <a:ext cx="0" cy="0"/>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64" name="Freeform 68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B749452-7AFE-4843-9E03-98D2F2C3D553}"/>
                </a:ext>
              </a:extLst>
            </p:cNvPr>
            <p:cNvSpPr>
              <a:spLocks/>
            </p:cNvSpPr>
            <p:nvPr/>
          </p:nvSpPr>
          <p:spPr bwMode="auto">
            <a:xfrm>
              <a:off x="7555959" y="2639924"/>
              <a:ext cx="0" cy="0"/>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65" name="Freeform 68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A25433D-47B9-4F1B-BE77-2A1F38BFE121}"/>
                </a:ext>
              </a:extLst>
            </p:cNvPr>
            <p:cNvSpPr>
              <a:spLocks/>
            </p:cNvSpPr>
            <p:nvPr/>
          </p:nvSpPr>
          <p:spPr bwMode="auto">
            <a:xfrm>
              <a:off x="7555959" y="2629482"/>
              <a:ext cx="0" cy="0"/>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66" name="Freeform 68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A6A04C8-93E0-47FA-9317-51C1570FE48C}"/>
                </a:ext>
              </a:extLst>
            </p:cNvPr>
            <p:cNvSpPr>
              <a:spLocks noEditPoints="1"/>
            </p:cNvSpPr>
            <p:nvPr/>
          </p:nvSpPr>
          <p:spPr bwMode="auto">
            <a:xfrm>
              <a:off x="7247923" y="2201521"/>
              <a:ext cx="548198" cy="547887"/>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rgbClr val="31C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dirty="0">
                <a:cs typeface="+mn-ea"/>
                <a:sym typeface="+mn-lt"/>
              </a:endParaRPr>
            </a:p>
          </p:txBody>
        </p:sp>
        <p:sp>
          <p:nvSpPr>
            <p:cNvPr id="67" name="Freeform 69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CC8A16A-B5F7-414F-A220-19AE952EA770}"/>
                </a:ext>
              </a:extLst>
            </p:cNvPr>
            <p:cNvSpPr>
              <a:spLocks/>
            </p:cNvSpPr>
            <p:nvPr/>
          </p:nvSpPr>
          <p:spPr bwMode="auto">
            <a:xfrm>
              <a:off x="7644716" y="2305806"/>
              <a:ext cx="67870" cy="67831"/>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rgbClr val="31C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68" name="Freeform 69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22E816B-DBFA-48BA-BB2D-0AA4FA0BE6D0}"/>
                </a:ext>
              </a:extLst>
            </p:cNvPr>
            <p:cNvSpPr>
              <a:spLocks/>
            </p:cNvSpPr>
            <p:nvPr/>
          </p:nvSpPr>
          <p:spPr bwMode="auto">
            <a:xfrm>
              <a:off x="7529853" y="2639927"/>
              <a:ext cx="10442" cy="10436"/>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69" name="Freeform 69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B8E6342-B031-4C2B-A7FB-75E962B1D2B5}"/>
                </a:ext>
              </a:extLst>
            </p:cNvPr>
            <p:cNvSpPr>
              <a:spLocks/>
            </p:cNvSpPr>
            <p:nvPr/>
          </p:nvSpPr>
          <p:spPr bwMode="auto">
            <a:xfrm>
              <a:off x="7524633" y="2642535"/>
              <a:ext cx="5223" cy="5220"/>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70" name="Freeform 69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FC81762-6CD5-489B-8514-B618DE74BEF7}"/>
                </a:ext>
              </a:extLst>
            </p:cNvPr>
            <p:cNvSpPr>
              <a:spLocks/>
            </p:cNvSpPr>
            <p:nvPr/>
          </p:nvSpPr>
          <p:spPr bwMode="auto">
            <a:xfrm>
              <a:off x="7540294" y="2613821"/>
              <a:ext cx="0" cy="0"/>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71" name="Freeform 69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B7ADB79-2955-4636-9826-98E3C2AE28F2}"/>
                </a:ext>
              </a:extLst>
            </p:cNvPr>
            <p:cNvSpPr>
              <a:spLocks/>
            </p:cNvSpPr>
            <p:nvPr/>
          </p:nvSpPr>
          <p:spPr bwMode="auto">
            <a:xfrm>
              <a:off x="7529853" y="2613821"/>
              <a:ext cx="0" cy="0"/>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72" name="Freeform 69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B2963A2-1D6A-4B27-ABE0-CD902748CE22}"/>
                </a:ext>
              </a:extLst>
            </p:cNvPr>
            <p:cNvSpPr>
              <a:spLocks/>
            </p:cNvSpPr>
            <p:nvPr/>
          </p:nvSpPr>
          <p:spPr bwMode="auto">
            <a:xfrm>
              <a:off x="7555959" y="2504227"/>
              <a:ext cx="172292" cy="172194"/>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rgbClr val="31C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73" name="Freeform 69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91EABEA-AA16-4735-A90D-404B9915660E}"/>
                </a:ext>
              </a:extLst>
            </p:cNvPr>
            <p:cNvSpPr>
              <a:spLocks/>
            </p:cNvSpPr>
            <p:nvPr/>
          </p:nvSpPr>
          <p:spPr bwMode="auto">
            <a:xfrm>
              <a:off x="7550736" y="2642535"/>
              <a:ext cx="5223" cy="5220"/>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74" name="Freeform 69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7BC4989-7AEE-4B72-86B5-28D36C1ABFFC}"/>
                </a:ext>
              </a:extLst>
            </p:cNvPr>
            <p:cNvSpPr>
              <a:spLocks/>
            </p:cNvSpPr>
            <p:nvPr/>
          </p:nvSpPr>
          <p:spPr bwMode="auto">
            <a:xfrm>
              <a:off x="7540294" y="2639927"/>
              <a:ext cx="10442" cy="10436"/>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grpSp>
      <p:sp>
        <p:nvSpPr>
          <p:cNvPr id="35" name="文本框 3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0BAD323-363C-40FC-84E1-D837FD40E2E9}"/>
              </a:ext>
            </a:extLst>
          </p:cNvPr>
          <p:cNvSpPr txBox="1"/>
          <p:nvPr/>
        </p:nvSpPr>
        <p:spPr>
          <a:xfrm>
            <a:off x="2524775" y="2665522"/>
            <a:ext cx="1580057" cy="369332"/>
          </a:xfrm>
          <a:prstGeom prst="rect">
            <a:avLst/>
          </a:prstGeom>
          <a:noFill/>
        </p:spPr>
        <p:txBody>
          <a:bodyPr wrap="square" rtlCol="0">
            <a:spAutoFit/>
          </a:bodyPr>
          <a:lstStyle/>
          <a:p>
            <a:pPr algn="ctr"/>
            <a:r>
              <a:rPr lang="zh-CN" altLang="en-US" sz="1800" dirty="0">
                <a:solidFill>
                  <a:schemeClr val="bg1"/>
                </a:solidFill>
                <a:cs typeface="+mn-ea"/>
                <a:sym typeface="+mn-lt"/>
              </a:rPr>
              <a:t>项目产品运营</a:t>
            </a:r>
          </a:p>
        </p:txBody>
      </p:sp>
      <p:sp>
        <p:nvSpPr>
          <p:cNvPr id="36" name="文本框 3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3552C33-D5AE-4486-8DC5-BA0787821F12}"/>
              </a:ext>
            </a:extLst>
          </p:cNvPr>
          <p:cNvSpPr txBox="1"/>
          <p:nvPr/>
        </p:nvSpPr>
        <p:spPr>
          <a:xfrm>
            <a:off x="2426864" y="3011771"/>
            <a:ext cx="1833568" cy="213585"/>
          </a:xfrm>
          <a:prstGeom prst="rect">
            <a:avLst/>
          </a:prstGeom>
          <a:noFill/>
        </p:spPr>
        <p:txBody>
          <a:bodyPr wrap="square" rtlCol="0">
            <a:spAutoFit/>
          </a:bodyPr>
          <a:lstStyle/>
          <a:p>
            <a:pPr algn="ctr"/>
            <a:r>
              <a:rPr lang="en-US" altLang="zh-CN" sz="788" cap="all" dirty="0">
                <a:solidFill>
                  <a:schemeClr val="bg1"/>
                </a:solidFill>
                <a:cs typeface="+mn-ea"/>
                <a:sym typeface="+mn-lt"/>
              </a:rPr>
              <a:t>product operation</a:t>
            </a:r>
            <a:endParaRPr lang="zh-CN" altLang="en-US" sz="788" cap="all" dirty="0">
              <a:solidFill>
                <a:schemeClr val="bg1"/>
              </a:solidFill>
              <a:cs typeface="+mn-ea"/>
              <a:sym typeface="+mn-lt"/>
            </a:endParaRPr>
          </a:p>
        </p:txBody>
      </p:sp>
      <p:sp>
        <p:nvSpPr>
          <p:cNvPr id="57" name="Freeform 73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F961094-9A95-44F1-AC61-B6743466E9E9}"/>
              </a:ext>
            </a:extLst>
          </p:cNvPr>
          <p:cNvSpPr>
            <a:spLocks noEditPoints="1"/>
          </p:cNvSpPr>
          <p:nvPr/>
        </p:nvSpPr>
        <p:spPr bwMode="auto">
          <a:xfrm>
            <a:off x="3101387" y="2076411"/>
            <a:ext cx="449454" cy="454769"/>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rgbClr val="31C8E9"/>
          </a:solidFill>
          <a:ln>
            <a:noFill/>
          </a:ln>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013">
              <a:cs typeface="+mn-ea"/>
              <a:sym typeface="+mn-lt"/>
            </a:endParaRPr>
          </a:p>
        </p:txBody>
      </p:sp>
      <p:sp>
        <p:nvSpPr>
          <p:cNvPr id="38" name="文本框 3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45BA489-7A39-41DC-9CB1-AE3D0B8E8CED}"/>
              </a:ext>
            </a:extLst>
          </p:cNvPr>
          <p:cNvSpPr txBox="1"/>
          <p:nvPr/>
        </p:nvSpPr>
        <p:spPr>
          <a:xfrm>
            <a:off x="3547029" y="311950"/>
            <a:ext cx="2019462" cy="923330"/>
          </a:xfrm>
          <a:prstGeom prst="rect">
            <a:avLst/>
          </a:prstGeom>
          <a:noFill/>
        </p:spPr>
        <p:txBody>
          <a:bodyPr wrap="square" rtlCol="0">
            <a:spAutoFit/>
          </a:bodyPr>
          <a:lstStyle/>
          <a:p>
            <a:pPr algn="ctr"/>
            <a:r>
              <a:rPr lang="zh-CN" altLang="en-US" sz="5400" dirty="0">
                <a:solidFill>
                  <a:schemeClr val="bg1"/>
                </a:solidFill>
                <a:cs typeface="+mn-ea"/>
                <a:sym typeface="+mn-lt"/>
              </a:rPr>
              <a:t>目 录</a:t>
            </a:r>
          </a:p>
        </p:txBody>
      </p:sp>
      <p:sp>
        <p:nvSpPr>
          <p:cNvPr id="39" name="文本框 3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7073099-1E52-4FB2-8852-C91D83B70B37}"/>
              </a:ext>
            </a:extLst>
          </p:cNvPr>
          <p:cNvSpPr txBox="1"/>
          <p:nvPr/>
        </p:nvSpPr>
        <p:spPr>
          <a:xfrm>
            <a:off x="3707418" y="995826"/>
            <a:ext cx="1728524" cy="369332"/>
          </a:xfrm>
          <a:prstGeom prst="rect">
            <a:avLst/>
          </a:prstGeom>
          <a:noFill/>
        </p:spPr>
        <p:txBody>
          <a:bodyPr wrap="square" rtlCol="0">
            <a:spAutoFit/>
          </a:bodyPr>
          <a:lstStyle/>
          <a:p>
            <a:pPr algn="dist"/>
            <a:r>
              <a:rPr lang="en-US" altLang="zh-CN" sz="1800" i="1" dirty="0">
                <a:solidFill>
                  <a:srgbClr val="31C8E9"/>
                </a:solidFill>
                <a:cs typeface="+mn-ea"/>
                <a:sym typeface="+mn-lt"/>
              </a:rPr>
              <a:t>contents</a:t>
            </a:r>
          </a:p>
        </p:txBody>
      </p:sp>
      <p:sp>
        <p:nvSpPr>
          <p:cNvPr id="41" name="矩形: 圆角 4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4B09F16-E50A-4825-8B53-C55534C2C4AB}"/>
              </a:ext>
            </a:extLst>
          </p:cNvPr>
          <p:cNvSpPr/>
          <p:nvPr/>
        </p:nvSpPr>
        <p:spPr>
          <a:xfrm>
            <a:off x="627962" y="3358019"/>
            <a:ext cx="791701" cy="1247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ysClr val="windowText" lastClr="000000"/>
                </a:solidFill>
                <a:cs typeface="+mn-ea"/>
                <a:sym typeface="+mn-lt"/>
              </a:rPr>
              <a:t>PART ONE</a:t>
            </a:r>
            <a:endParaRPr lang="zh-CN" altLang="en-US" sz="800" dirty="0">
              <a:solidFill>
                <a:sysClr val="windowText" lastClr="000000"/>
              </a:solidFill>
              <a:cs typeface="+mn-ea"/>
              <a:sym typeface="+mn-lt"/>
            </a:endParaRPr>
          </a:p>
        </p:txBody>
      </p:sp>
      <p:sp>
        <p:nvSpPr>
          <p:cNvPr id="42" name="矩形: 圆角 4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1114D94-4778-46A8-AC9F-B0152652B62C}"/>
              </a:ext>
            </a:extLst>
          </p:cNvPr>
          <p:cNvSpPr/>
          <p:nvPr/>
        </p:nvSpPr>
        <p:spPr>
          <a:xfrm>
            <a:off x="2955765" y="3358019"/>
            <a:ext cx="791701" cy="1247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ysClr val="windowText" lastClr="000000"/>
                </a:solidFill>
                <a:cs typeface="+mn-ea"/>
                <a:sym typeface="+mn-lt"/>
              </a:rPr>
              <a:t>PART ONE</a:t>
            </a:r>
            <a:endParaRPr lang="zh-CN" altLang="en-US" sz="800" dirty="0">
              <a:solidFill>
                <a:sysClr val="windowText" lastClr="000000"/>
              </a:solidFill>
              <a:cs typeface="+mn-ea"/>
              <a:sym typeface="+mn-lt"/>
            </a:endParaRPr>
          </a:p>
        </p:txBody>
      </p:sp>
      <p:sp>
        <p:nvSpPr>
          <p:cNvPr id="43" name="矩形: 圆角 4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BA55512-5111-49EB-9243-6FD69E84D450}"/>
              </a:ext>
            </a:extLst>
          </p:cNvPr>
          <p:cNvSpPr/>
          <p:nvPr/>
        </p:nvSpPr>
        <p:spPr>
          <a:xfrm>
            <a:off x="5238170" y="3358019"/>
            <a:ext cx="791701" cy="1247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ysClr val="windowText" lastClr="000000"/>
                </a:solidFill>
                <a:cs typeface="+mn-ea"/>
                <a:sym typeface="+mn-lt"/>
              </a:rPr>
              <a:t>PART ONE</a:t>
            </a:r>
            <a:endParaRPr lang="zh-CN" altLang="en-US" sz="800" dirty="0">
              <a:solidFill>
                <a:sysClr val="windowText" lastClr="000000"/>
              </a:solidFill>
              <a:cs typeface="+mn-ea"/>
              <a:sym typeface="+mn-lt"/>
            </a:endParaRPr>
          </a:p>
        </p:txBody>
      </p:sp>
      <p:sp>
        <p:nvSpPr>
          <p:cNvPr id="46" name="矩形: 圆角 4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858529D-649C-4094-B5F8-5C8C00A35547}"/>
              </a:ext>
            </a:extLst>
          </p:cNvPr>
          <p:cNvSpPr/>
          <p:nvPr/>
        </p:nvSpPr>
        <p:spPr>
          <a:xfrm>
            <a:off x="7553864" y="3358019"/>
            <a:ext cx="791701" cy="1247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ysClr val="windowText" lastClr="000000"/>
                </a:solidFill>
                <a:cs typeface="+mn-ea"/>
                <a:sym typeface="+mn-lt"/>
              </a:rPr>
              <a:t>PART ONE</a:t>
            </a:r>
            <a:endParaRPr lang="zh-CN" altLang="en-US" sz="800" dirty="0">
              <a:solidFill>
                <a:sysClr val="windowText" lastClr="000000"/>
              </a:solidFill>
              <a:cs typeface="+mn-ea"/>
              <a:sym typeface="+mn-lt"/>
            </a:endParaRPr>
          </a:p>
        </p:txBody>
      </p:sp>
      <p:cxnSp>
        <p:nvCxnSpPr>
          <p:cNvPr id="48" name="直接连接符 4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F07EC0C-75CE-49F1-B9BC-A5425CD24135}"/>
              </a:ext>
            </a:extLst>
          </p:cNvPr>
          <p:cNvCxnSpPr>
            <a:cxnSpLocks/>
          </p:cNvCxnSpPr>
          <p:nvPr/>
        </p:nvCxnSpPr>
        <p:spPr>
          <a:xfrm>
            <a:off x="2100943" y="1664252"/>
            <a:ext cx="0" cy="2407005"/>
          </a:xfrm>
          <a:prstGeom prst="line">
            <a:avLst/>
          </a:prstGeom>
          <a:ln w="19050">
            <a:gradFill>
              <a:gsLst>
                <a:gs pos="0">
                  <a:schemeClr val="accent1">
                    <a:lumMod val="5000"/>
                    <a:lumOff val="95000"/>
                    <a:alpha val="0"/>
                  </a:schemeClr>
                </a:gs>
                <a:gs pos="100000">
                  <a:srgbClr val="5487B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104E252-FA18-4D00-B9DF-B4DDD6DFE38F}"/>
              </a:ext>
            </a:extLst>
          </p:cNvPr>
          <p:cNvCxnSpPr>
            <a:cxnSpLocks/>
          </p:cNvCxnSpPr>
          <p:nvPr/>
        </p:nvCxnSpPr>
        <p:spPr>
          <a:xfrm>
            <a:off x="4572000" y="1664252"/>
            <a:ext cx="0" cy="2407005"/>
          </a:xfrm>
          <a:prstGeom prst="line">
            <a:avLst/>
          </a:prstGeom>
          <a:ln w="19050">
            <a:gradFill>
              <a:gsLst>
                <a:gs pos="0">
                  <a:schemeClr val="accent1">
                    <a:lumMod val="5000"/>
                    <a:lumOff val="95000"/>
                    <a:alpha val="0"/>
                  </a:schemeClr>
                </a:gs>
                <a:gs pos="100000">
                  <a:srgbClr val="5487B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36E6ACA-E83D-408F-9532-80E714129A0B}"/>
              </a:ext>
            </a:extLst>
          </p:cNvPr>
          <p:cNvCxnSpPr>
            <a:cxnSpLocks/>
          </p:cNvCxnSpPr>
          <p:nvPr/>
        </p:nvCxnSpPr>
        <p:spPr>
          <a:xfrm>
            <a:off x="6672943" y="1664252"/>
            <a:ext cx="0" cy="2407005"/>
          </a:xfrm>
          <a:prstGeom prst="line">
            <a:avLst/>
          </a:prstGeom>
          <a:ln w="19050">
            <a:gradFill>
              <a:gsLst>
                <a:gs pos="0">
                  <a:schemeClr val="accent1">
                    <a:lumMod val="5000"/>
                    <a:lumOff val="95000"/>
                    <a:alpha val="0"/>
                  </a:schemeClr>
                </a:gs>
                <a:gs pos="100000">
                  <a:srgbClr val="5487B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9" name="等腰三角形 4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1FE1104-0B52-43A7-8F2C-309AD125C41C}"/>
              </a:ext>
            </a:extLst>
          </p:cNvPr>
          <p:cNvSpPr/>
          <p:nvPr/>
        </p:nvSpPr>
        <p:spPr>
          <a:xfrm>
            <a:off x="2037911" y="0"/>
            <a:ext cx="5068178" cy="1568900"/>
          </a:xfrm>
          <a:prstGeom prst="triangle">
            <a:avLst/>
          </a:prstGeom>
          <a:noFill/>
          <a:ln>
            <a:gradFill>
              <a:gsLst>
                <a:gs pos="0">
                  <a:schemeClr val="accent1">
                    <a:lumMod val="5000"/>
                    <a:lumOff val="95000"/>
                  </a:schemeClr>
                </a:gs>
                <a:gs pos="70000">
                  <a:srgbClr val="012133">
                    <a:alpha val="53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397415203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750"/>
                                        <p:tgtEl>
                                          <p:spTgt spid="39"/>
                                        </p:tgtEl>
                                      </p:cBhvr>
                                    </p:animEffect>
                                    <p:anim calcmode="lin" valueType="num">
                                      <p:cBhvr>
                                        <p:cTn id="11" dur="750" fill="hold"/>
                                        <p:tgtEl>
                                          <p:spTgt spid="39"/>
                                        </p:tgtEl>
                                        <p:attrNameLst>
                                          <p:attrName>ppt_x</p:attrName>
                                        </p:attrNameLst>
                                      </p:cBhvr>
                                      <p:tavLst>
                                        <p:tav tm="0">
                                          <p:val>
                                            <p:strVal val="#ppt_x"/>
                                          </p:val>
                                        </p:tav>
                                        <p:tav tm="100000">
                                          <p:val>
                                            <p:strVal val="#ppt_x"/>
                                          </p:val>
                                        </p:tav>
                                      </p:tavLst>
                                    </p:anim>
                                    <p:anim calcmode="lin" valueType="num">
                                      <p:cBhvr>
                                        <p:cTn id="12" dur="75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750"/>
                                        <p:tgtEl>
                                          <p:spTgt spid="38"/>
                                        </p:tgtEl>
                                      </p:cBhvr>
                                    </p:animEffect>
                                    <p:anim calcmode="lin" valueType="num">
                                      <p:cBhvr>
                                        <p:cTn id="16" dur="750" fill="hold"/>
                                        <p:tgtEl>
                                          <p:spTgt spid="38"/>
                                        </p:tgtEl>
                                        <p:attrNameLst>
                                          <p:attrName>ppt_x</p:attrName>
                                        </p:attrNameLst>
                                      </p:cBhvr>
                                      <p:tavLst>
                                        <p:tav tm="0">
                                          <p:val>
                                            <p:strVal val="#ppt_x"/>
                                          </p:val>
                                        </p:tav>
                                        <p:tav tm="100000">
                                          <p:val>
                                            <p:strVal val="#ppt_x"/>
                                          </p:val>
                                        </p:tav>
                                      </p:tavLst>
                                    </p:anim>
                                    <p:anim calcmode="lin" valueType="num">
                                      <p:cBhvr>
                                        <p:cTn id="17" dur="750" fill="hold"/>
                                        <p:tgtEl>
                                          <p:spTgt spid="38"/>
                                        </p:tgtEl>
                                        <p:attrNameLst>
                                          <p:attrName>ppt_y</p:attrName>
                                        </p:attrNameLst>
                                      </p:cBhvr>
                                      <p:tavLst>
                                        <p:tav tm="0">
                                          <p:val>
                                            <p:strVal val="#ppt_y+.1"/>
                                          </p:val>
                                        </p:tav>
                                        <p:tav tm="100000">
                                          <p:val>
                                            <p:strVal val="#ppt_y"/>
                                          </p:val>
                                        </p:tav>
                                      </p:tavLst>
                                    </p:anim>
                                  </p:childTnLst>
                                </p:cTn>
                              </p:par>
                            </p:childTnLst>
                          </p:cTn>
                        </p:par>
                        <p:par>
                          <p:cTn id="18" fill="hold">
                            <p:stCondLst>
                              <p:cond delay="750"/>
                            </p:stCondLst>
                            <p:childTnLst>
                              <p:par>
                                <p:cTn id="19" presetID="14" presetClass="entr" presetSubtype="1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randombar(horizontal)">
                                      <p:cBhvr>
                                        <p:cTn id="24" dur="500"/>
                                        <p:tgtEl>
                                          <p:spTgt spid="75"/>
                                        </p:tgtEl>
                                      </p:cBhvr>
                                    </p:animEffect>
                                  </p:childTnLst>
                                </p:cTn>
                              </p:par>
                            </p:childTnLst>
                          </p:cTn>
                        </p:par>
                        <p:par>
                          <p:cTn id="25" fill="hold">
                            <p:stCondLst>
                              <p:cond delay="1250"/>
                            </p:stCondLst>
                            <p:childTnLst>
                              <p:par>
                                <p:cTn id="26" presetID="50" presetClass="entr" presetSubtype="0" decel="100000" fill="hold" grpId="0" nodeType="afterEffect">
                                  <p:stCondLst>
                                    <p:cond delay="0"/>
                                  </p:stCondLst>
                                  <p:iterate type="lt">
                                    <p:tmPct val="10000"/>
                                  </p:iterate>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strVal val="#ppt_w+.3"/>
                                          </p:val>
                                        </p:tav>
                                        <p:tav tm="100000">
                                          <p:val>
                                            <p:strVal val="#ppt_w"/>
                                          </p:val>
                                        </p:tav>
                                      </p:tavLst>
                                    </p:anim>
                                    <p:anim calcmode="lin" valueType="num">
                                      <p:cBhvr>
                                        <p:cTn id="29" dur="500" fill="hold"/>
                                        <p:tgtEl>
                                          <p:spTgt spid="7"/>
                                        </p:tgtEl>
                                        <p:attrNameLst>
                                          <p:attrName>ppt_h</p:attrName>
                                        </p:attrNameLst>
                                      </p:cBhvr>
                                      <p:tavLst>
                                        <p:tav tm="0">
                                          <p:val>
                                            <p:strVal val="#ppt_h"/>
                                          </p:val>
                                        </p:tav>
                                        <p:tav tm="100000">
                                          <p:val>
                                            <p:strVal val="#ppt_h"/>
                                          </p:val>
                                        </p:tav>
                                      </p:tavLst>
                                    </p:anim>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750"/>
                                        <p:tgtEl>
                                          <p:spTgt spid="9"/>
                                        </p:tgtEl>
                                      </p:cBhvr>
                                    </p:animEffect>
                                  </p:childTnLst>
                                </p:cTn>
                              </p:par>
                            </p:childTnLst>
                          </p:cTn>
                        </p:par>
                        <p:par>
                          <p:cTn id="34" fill="hold">
                            <p:stCondLst>
                              <p:cond delay="2000"/>
                            </p:stCondLst>
                            <p:childTnLst>
                              <p:par>
                                <p:cTn id="35" presetID="16" presetClass="entr" presetSubtype="21"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arn(inVertical)">
                                      <p:cBhvr>
                                        <p:cTn id="37" dur="500"/>
                                        <p:tgtEl>
                                          <p:spTgt spid="41"/>
                                        </p:tgtEl>
                                      </p:cBhvr>
                                    </p:animEffect>
                                  </p:childTnLst>
                                </p:cTn>
                              </p:par>
                            </p:childTnLst>
                          </p:cTn>
                        </p:par>
                        <p:par>
                          <p:cTn id="38" fill="hold">
                            <p:stCondLst>
                              <p:cond delay="2500"/>
                            </p:stCondLst>
                            <p:childTnLst>
                              <p:par>
                                <p:cTn id="39" presetID="22" presetClass="entr" presetSubtype="4"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par>
                          <p:cTn id="42" fill="hold">
                            <p:stCondLst>
                              <p:cond delay="3000"/>
                            </p:stCondLst>
                            <p:childTnLst>
                              <p:par>
                                <p:cTn id="43" presetID="14" presetClass="entr" presetSubtype="10"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randombar(horizontal)">
                                      <p:cBhvr>
                                        <p:cTn id="45" dur="500"/>
                                        <p:tgtEl>
                                          <p:spTgt spid="3"/>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randombar(horizontal)">
                                      <p:cBhvr>
                                        <p:cTn id="48" dur="500"/>
                                        <p:tgtEl>
                                          <p:spTgt spid="57"/>
                                        </p:tgtEl>
                                      </p:cBhvr>
                                    </p:animEffect>
                                  </p:childTnLst>
                                </p:cTn>
                              </p:par>
                            </p:childTnLst>
                          </p:cTn>
                        </p:par>
                        <p:par>
                          <p:cTn id="49" fill="hold">
                            <p:stCondLst>
                              <p:cond delay="3500"/>
                            </p:stCondLst>
                            <p:childTnLst>
                              <p:par>
                                <p:cTn id="50" presetID="50" presetClass="entr" presetSubtype="0" decel="100000" fill="hold" grpId="0" nodeType="afterEffect">
                                  <p:stCondLst>
                                    <p:cond delay="0"/>
                                  </p:stCondLst>
                                  <p:iterate type="lt">
                                    <p:tmPct val="10000"/>
                                  </p:iterate>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strVal val="#ppt_w+.3"/>
                                          </p:val>
                                        </p:tav>
                                        <p:tav tm="100000">
                                          <p:val>
                                            <p:strVal val="#ppt_w"/>
                                          </p:val>
                                        </p:tav>
                                      </p:tavLst>
                                    </p:anim>
                                    <p:anim calcmode="lin" valueType="num">
                                      <p:cBhvr>
                                        <p:cTn id="53" dur="500" fill="hold"/>
                                        <p:tgtEl>
                                          <p:spTgt spid="35"/>
                                        </p:tgtEl>
                                        <p:attrNameLst>
                                          <p:attrName>ppt_h</p:attrName>
                                        </p:attrNameLst>
                                      </p:cBhvr>
                                      <p:tavLst>
                                        <p:tav tm="0">
                                          <p:val>
                                            <p:strVal val="#ppt_h"/>
                                          </p:val>
                                        </p:tav>
                                        <p:tav tm="100000">
                                          <p:val>
                                            <p:strVal val="#ppt_h"/>
                                          </p:val>
                                        </p:tav>
                                      </p:tavLst>
                                    </p:anim>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50"/>
                                        <p:tgtEl>
                                          <p:spTgt spid="36"/>
                                        </p:tgtEl>
                                      </p:cBhvr>
                                    </p:animEffect>
                                  </p:childTnLst>
                                </p:cTn>
                              </p:par>
                            </p:childTnLst>
                          </p:cTn>
                        </p:par>
                        <p:par>
                          <p:cTn id="58" fill="hold">
                            <p:stCondLst>
                              <p:cond delay="4250"/>
                            </p:stCondLst>
                            <p:childTnLst>
                              <p:par>
                                <p:cTn id="59" presetID="16" presetClass="entr" presetSubtype="21"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barn(inVertical)">
                                      <p:cBhvr>
                                        <p:cTn id="61" dur="500"/>
                                        <p:tgtEl>
                                          <p:spTgt spid="42"/>
                                        </p:tgtEl>
                                      </p:cBhvr>
                                    </p:animEffect>
                                  </p:childTnLst>
                                </p:cTn>
                              </p:par>
                            </p:childTnLst>
                          </p:cTn>
                        </p:par>
                        <p:par>
                          <p:cTn id="62" fill="hold">
                            <p:stCondLst>
                              <p:cond delay="4750"/>
                            </p:stCondLst>
                            <p:childTnLst>
                              <p:par>
                                <p:cTn id="63" presetID="22" presetClass="entr" presetSubtype="4" fill="hold" nodeType="after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wipe(down)">
                                      <p:cBhvr>
                                        <p:cTn id="65" dur="500"/>
                                        <p:tgtEl>
                                          <p:spTgt spid="51"/>
                                        </p:tgtEl>
                                      </p:cBhvr>
                                    </p:animEffect>
                                  </p:childTnLst>
                                </p:cTn>
                              </p:par>
                            </p:childTnLst>
                          </p:cTn>
                        </p:par>
                        <p:par>
                          <p:cTn id="66" fill="hold">
                            <p:stCondLst>
                              <p:cond delay="5250"/>
                            </p:stCondLst>
                            <p:childTnLst>
                              <p:par>
                                <p:cTn id="67" presetID="14" presetClass="entr" presetSubtype="10" fill="hold" grpId="0" nodeType="after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randombar(horizontal)">
                                      <p:cBhvr>
                                        <p:cTn id="69" dur="500"/>
                                        <p:tgtEl>
                                          <p:spTgt spid="4"/>
                                        </p:tgtEl>
                                      </p:cBhvr>
                                    </p:animEffect>
                                  </p:childTnLst>
                                </p:cTn>
                              </p:par>
                              <p:par>
                                <p:cTn id="70" presetID="14" presetClass="entr" presetSubtype="10" fill="hold" nodeType="with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randombar(horizontal)">
                                      <p:cBhvr>
                                        <p:cTn id="72" dur="500"/>
                                        <p:tgtEl>
                                          <p:spTgt spid="62"/>
                                        </p:tgtEl>
                                      </p:cBhvr>
                                    </p:animEffect>
                                  </p:childTnLst>
                                </p:cTn>
                              </p:par>
                            </p:childTnLst>
                          </p:cTn>
                        </p:par>
                        <p:par>
                          <p:cTn id="73" fill="hold">
                            <p:stCondLst>
                              <p:cond delay="5750"/>
                            </p:stCondLst>
                            <p:childTnLst>
                              <p:par>
                                <p:cTn id="74" presetID="50" presetClass="entr" presetSubtype="0" decel="100000" fill="hold" grpId="0" nodeType="afterEffect">
                                  <p:stCondLst>
                                    <p:cond delay="0"/>
                                  </p:stCondLst>
                                  <p:iterate type="lt">
                                    <p:tmPct val="10000"/>
                                  </p:iterate>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strVal val="#ppt_w+.3"/>
                                          </p:val>
                                        </p:tav>
                                        <p:tav tm="100000">
                                          <p:val>
                                            <p:strVal val="#ppt_w"/>
                                          </p:val>
                                        </p:tav>
                                      </p:tavLst>
                                    </p:anim>
                                    <p:anim calcmode="lin" valueType="num">
                                      <p:cBhvr>
                                        <p:cTn id="77" dur="500" fill="hold"/>
                                        <p:tgtEl>
                                          <p:spTgt spid="19"/>
                                        </p:tgtEl>
                                        <p:attrNameLst>
                                          <p:attrName>ppt_h</p:attrName>
                                        </p:attrNameLst>
                                      </p:cBhvr>
                                      <p:tavLst>
                                        <p:tav tm="0">
                                          <p:val>
                                            <p:strVal val="#ppt_h"/>
                                          </p:val>
                                        </p:tav>
                                        <p:tav tm="100000">
                                          <p:val>
                                            <p:strVal val="#ppt_h"/>
                                          </p:val>
                                        </p:tav>
                                      </p:tavLst>
                                    </p:anim>
                                    <p:animEffect transition="in" filter="fade">
                                      <p:cBhvr>
                                        <p:cTn id="78" dur="500"/>
                                        <p:tgtEl>
                                          <p:spTgt spid="1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750"/>
                                        <p:tgtEl>
                                          <p:spTgt spid="20"/>
                                        </p:tgtEl>
                                      </p:cBhvr>
                                    </p:animEffect>
                                  </p:childTnLst>
                                </p:cTn>
                              </p:par>
                            </p:childTnLst>
                          </p:cTn>
                        </p:par>
                        <p:par>
                          <p:cTn id="82" fill="hold">
                            <p:stCondLst>
                              <p:cond delay="6500"/>
                            </p:stCondLst>
                            <p:childTnLst>
                              <p:par>
                                <p:cTn id="83" presetID="16" presetClass="entr" presetSubtype="21"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barn(inVertical)">
                                      <p:cBhvr>
                                        <p:cTn id="85" dur="500"/>
                                        <p:tgtEl>
                                          <p:spTgt spid="43"/>
                                        </p:tgtEl>
                                      </p:cBhvr>
                                    </p:animEffect>
                                  </p:childTnLst>
                                </p:cTn>
                              </p:par>
                            </p:childTnLst>
                          </p:cTn>
                        </p:par>
                        <p:par>
                          <p:cTn id="86" fill="hold">
                            <p:stCondLst>
                              <p:cond delay="7000"/>
                            </p:stCondLst>
                            <p:childTnLst>
                              <p:par>
                                <p:cTn id="87" presetID="22" presetClass="entr" presetSubtype="4" fill="hold" nodeType="after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wipe(down)">
                                      <p:cBhvr>
                                        <p:cTn id="89" dur="500"/>
                                        <p:tgtEl>
                                          <p:spTgt spid="52"/>
                                        </p:tgtEl>
                                      </p:cBhvr>
                                    </p:animEffect>
                                  </p:childTnLst>
                                </p:cTn>
                              </p:par>
                            </p:childTnLst>
                          </p:cTn>
                        </p:par>
                        <p:par>
                          <p:cTn id="90" fill="hold">
                            <p:stCondLst>
                              <p:cond delay="7500"/>
                            </p:stCondLst>
                            <p:childTnLst>
                              <p:par>
                                <p:cTn id="91" presetID="14" presetClass="entr" presetSubtype="10" fill="hold" grpId="0"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randombar(horizontal)">
                                      <p:cBhvr>
                                        <p:cTn id="93" dur="500"/>
                                        <p:tgtEl>
                                          <p:spTgt spid="5"/>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randombar(horizontal)">
                                      <p:cBhvr>
                                        <p:cTn id="96" dur="500"/>
                                        <p:tgtEl>
                                          <p:spTgt spid="59"/>
                                        </p:tgtEl>
                                      </p:cBhvr>
                                    </p:animEffect>
                                  </p:childTnLst>
                                </p:cTn>
                              </p:par>
                            </p:childTnLst>
                          </p:cTn>
                        </p:par>
                        <p:par>
                          <p:cTn id="97" fill="hold">
                            <p:stCondLst>
                              <p:cond delay="8000"/>
                            </p:stCondLst>
                            <p:childTnLst>
                              <p:par>
                                <p:cTn id="98" presetID="50" presetClass="entr" presetSubtype="0" decel="100000" fill="hold" grpId="0" nodeType="afterEffect">
                                  <p:stCondLst>
                                    <p:cond delay="0"/>
                                  </p:stCondLst>
                                  <p:iterate type="lt">
                                    <p:tmPct val="10000"/>
                                  </p:iterate>
                                  <p:childTnLst>
                                    <p:set>
                                      <p:cBhvr>
                                        <p:cTn id="99" dur="1" fill="hold">
                                          <p:stCondLst>
                                            <p:cond delay="0"/>
                                          </p:stCondLst>
                                        </p:cTn>
                                        <p:tgtEl>
                                          <p:spTgt spid="15"/>
                                        </p:tgtEl>
                                        <p:attrNameLst>
                                          <p:attrName>style.visibility</p:attrName>
                                        </p:attrNameLst>
                                      </p:cBhvr>
                                      <p:to>
                                        <p:strVal val="visible"/>
                                      </p:to>
                                    </p:set>
                                    <p:anim calcmode="lin" valueType="num">
                                      <p:cBhvr>
                                        <p:cTn id="100" dur="500" fill="hold"/>
                                        <p:tgtEl>
                                          <p:spTgt spid="15"/>
                                        </p:tgtEl>
                                        <p:attrNameLst>
                                          <p:attrName>ppt_w</p:attrName>
                                        </p:attrNameLst>
                                      </p:cBhvr>
                                      <p:tavLst>
                                        <p:tav tm="0">
                                          <p:val>
                                            <p:strVal val="#ppt_w+.3"/>
                                          </p:val>
                                        </p:tav>
                                        <p:tav tm="100000">
                                          <p:val>
                                            <p:strVal val="#ppt_w"/>
                                          </p:val>
                                        </p:tav>
                                      </p:tavLst>
                                    </p:anim>
                                    <p:anim calcmode="lin" valueType="num">
                                      <p:cBhvr>
                                        <p:cTn id="101" dur="500" fill="hold"/>
                                        <p:tgtEl>
                                          <p:spTgt spid="15"/>
                                        </p:tgtEl>
                                        <p:attrNameLst>
                                          <p:attrName>ppt_h</p:attrName>
                                        </p:attrNameLst>
                                      </p:cBhvr>
                                      <p:tavLst>
                                        <p:tav tm="0">
                                          <p:val>
                                            <p:strVal val="#ppt_h"/>
                                          </p:val>
                                        </p:tav>
                                        <p:tav tm="100000">
                                          <p:val>
                                            <p:strVal val="#ppt_h"/>
                                          </p:val>
                                        </p:tav>
                                      </p:tavLst>
                                    </p:anim>
                                    <p:animEffect transition="in" filter="fade">
                                      <p:cBhvr>
                                        <p:cTn id="102" dur="500"/>
                                        <p:tgtEl>
                                          <p:spTgt spid="1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750"/>
                                        <p:tgtEl>
                                          <p:spTgt spid="16"/>
                                        </p:tgtEl>
                                      </p:cBhvr>
                                    </p:animEffect>
                                  </p:childTnLst>
                                </p:cTn>
                              </p:par>
                            </p:childTnLst>
                          </p:cTn>
                        </p:par>
                        <p:par>
                          <p:cTn id="106" fill="hold">
                            <p:stCondLst>
                              <p:cond delay="8750"/>
                            </p:stCondLst>
                            <p:childTnLst>
                              <p:par>
                                <p:cTn id="107" presetID="16" presetClass="entr" presetSubtype="21"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barn(inVertical)">
                                      <p:cBhvr>
                                        <p:cTn id="10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75" grpId="0" animBg="1"/>
      <p:bldP spid="9" grpId="0"/>
      <p:bldP spid="15" grpId="0"/>
      <p:bldP spid="16" grpId="0"/>
      <p:bldP spid="59" grpId="0" animBg="1"/>
      <p:bldP spid="19" grpId="0"/>
      <p:bldP spid="20" grpId="0"/>
      <p:bldP spid="35" grpId="0"/>
      <p:bldP spid="36" grpId="0"/>
      <p:bldP spid="57" grpId="0" animBg="1"/>
      <p:bldP spid="38" grpId="0"/>
      <p:bldP spid="39" grpId="0"/>
      <p:bldP spid="41" grpId="0" animBg="1"/>
      <p:bldP spid="42" grpId="0" animBg="1"/>
      <p:bldP spid="43" grpId="0" animBg="1"/>
      <p:bldP spid="46" grpId="0" animBg="1"/>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BC53876-60AB-46C1-832A-EEB262BAFC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638800"/>
          </a:xfrm>
          <a:prstGeom prst="rect">
            <a:avLst/>
          </a:prstGeom>
        </p:spPr>
      </p:pic>
      <p:sp>
        <p:nvSpPr>
          <p:cNvPr id="5" name="椭圆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BCB098E-6E32-4A22-A760-7EB25AC30259}"/>
              </a:ext>
            </a:extLst>
          </p:cNvPr>
          <p:cNvSpPr/>
          <p:nvPr/>
        </p:nvSpPr>
        <p:spPr>
          <a:xfrm>
            <a:off x="1049312" y="-950939"/>
            <a:ext cx="7045377" cy="7045377"/>
          </a:xfrm>
          <a:prstGeom prst="ellipse">
            <a:avLst/>
          </a:prstGeom>
          <a:solidFill>
            <a:schemeClr val="bg1">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cs typeface="+mn-ea"/>
              <a:sym typeface="+mn-lt"/>
            </a:endParaRPr>
          </a:p>
        </p:txBody>
      </p:sp>
      <p:sp>
        <p:nvSpPr>
          <p:cNvPr id="8" name="文本框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83CED5B-2C7C-41AF-A71E-550F9F9A96DC}"/>
              </a:ext>
            </a:extLst>
          </p:cNvPr>
          <p:cNvSpPr txBox="1"/>
          <p:nvPr/>
        </p:nvSpPr>
        <p:spPr>
          <a:xfrm>
            <a:off x="2758782" y="-636820"/>
            <a:ext cx="3286477" cy="6440225"/>
          </a:xfrm>
          <a:prstGeom prst="rect">
            <a:avLst/>
          </a:prstGeom>
          <a:noFill/>
        </p:spPr>
        <p:txBody>
          <a:bodyPr wrap="none" rtlCol="0">
            <a:spAutoFit/>
          </a:bodyPr>
          <a:lstStyle/>
          <a:p>
            <a:pPr algn="ctr"/>
            <a:r>
              <a:rPr lang="en-US" altLang="zh-CN" sz="41250" dirty="0">
                <a:blipFill>
                  <a:blip r:embed="rId4"/>
                  <a:stretch>
                    <a:fillRect/>
                  </a:stretch>
                </a:blipFill>
                <a:cs typeface="+mn-ea"/>
                <a:sym typeface="+mn-lt"/>
              </a:rPr>
              <a:t>1</a:t>
            </a:r>
            <a:endParaRPr lang="zh-CN" altLang="en-US" sz="41250" dirty="0">
              <a:blipFill>
                <a:blip r:embed="rId4"/>
                <a:stretch>
                  <a:fillRect/>
                </a:stretch>
              </a:blipFill>
              <a:cs typeface="+mn-ea"/>
              <a:sym typeface="+mn-lt"/>
            </a:endParaRPr>
          </a:p>
        </p:txBody>
      </p:sp>
      <p:sp>
        <p:nvSpPr>
          <p:cNvPr id="9" name="矩形: 圆角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E1C85CB-31A8-4B64-B23A-B2899E998571}"/>
              </a:ext>
            </a:extLst>
          </p:cNvPr>
          <p:cNvSpPr/>
          <p:nvPr/>
        </p:nvSpPr>
        <p:spPr>
          <a:xfrm>
            <a:off x="2275609" y="2051677"/>
            <a:ext cx="4592783" cy="1040147"/>
          </a:xfrm>
          <a:prstGeom prst="roundRect">
            <a:avLst>
              <a:gd name="adj" fmla="val 50000"/>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0" name="文本框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2643F82-4880-40B8-9FEC-9DE4ACDE89EF}"/>
              </a:ext>
            </a:extLst>
          </p:cNvPr>
          <p:cNvSpPr txBox="1"/>
          <p:nvPr/>
        </p:nvSpPr>
        <p:spPr>
          <a:xfrm>
            <a:off x="2352676" y="2170539"/>
            <a:ext cx="4438650" cy="854080"/>
          </a:xfrm>
          <a:prstGeom prst="rect">
            <a:avLst/>
          </a:prstGeom>
          <a:noFill/>
        </p:spPr>
        <p:txBody>
          <a:bodyPr wrap="square" rtlCol="0">
            <a:spAutoFit/>
          </a:bodyPr>
          <a:lstStyle/>
          <a:p>
            <a:pPr algn="ctr"/>
            <a:r>
              <a:rPr lang="zh-CN" altLang="en-US" sz="4950" dirty="0">
                <a:solidFill>
                  <a:schemeClr val="bg1"/>
                </a:solidFill>
                <a:cs typeface="+mn-ea"/>
                <a:sym typeface="+mn-lt"/>
              </a:rPr>
              <a:t>项目背景介绍</a:t>
            </a:r>
          </a:p>
        </p:txBody>
      </p:sp>
      <p:sp>
        <p:nvSpPr>
          <p:cNvPr id="11" name="椭圆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04C340A-7280-452B-892C-DC994F75FA02}"/>
              </a:ext>
            </a:extLst>
          </p:cNvPr>
          <p:cNvSpPr/>
          <p:nvPr/>
        </p:nvSpPr>
        <p:spPr>
          <a:xfrm>
            <a:off x="1251857" y="-748393"/>
            <a:ext cx="6640286" cy="6640286"/>
          </a:xfrm>
          <a:prstGeom prst="ellipse">
            <a:avLst/>
          </a:prstGeom>
          <a:noFill/>
          <a:ln w="6350">
            <a:solidFill>
              <a:srgbClr val="283C4F">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cs typeface="+mn-ea"/>
              <a:sym typeface="+mn-lt"/>
            </a:endParaRPr>
          </a:p>
        </p:txBody>
      </p:sp>
      <p:sp>
        <p:nvSpPr>
          <p:cNvPr id="12" name="矩形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73BB28F-4E3F-4C74-A87A-084819B7931E}"/>
              </a:ext>
            </a:extLst>
          </p:cNvPr>
          <p:cNvSpPr/>
          <p:nvPr/>
        </p:nvSpPr>
        <p:spPr>
          <a:xfrm>
            <a:off x="2352675" y="3189795"/>
            <a:ext cx="4438650" cy="559769"/>
          </a:xfrm>
          <a:prstGeom prst="rect">
            <a:avLst/>
          </a:prstGeom>
        </p:spPr>
        <p:txBody>
          <a:bodyPr wrap="square">
            <a:spAutoFit/>
          </a:bodyPr>
          <a:lstStyle/>
          <a:p>
            <a:pPr algn="ctr">
              <a:lnSpc>
                <a:spcPct val="150000"/>
              </a:lnSpc>
            </a:pPr>
            <a:r>
              <a:rPr lang="zh-CN" altLang="en-US" sz="675" dirty="0">
                <a:solidFill>
                  <a:schemeClr val="bg1">
                    <a:alpha val="78000"/>
                  </a:schemeClr>
                </a:solidFill>
                <a:cs typeface="+mn-ea"/>
                <a:sym typeface="+mn-lt"/>
              </a:rPr>
              <a:t>The business plan is a written material which is compiled and arranged by the company, enterprise or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project unit according to certain format and content requirements in order to </a:t>
            </a:r>
            <a:endParaRPr lang="en-US" altLang="zh-CN" sz="675" dirty="0">
              <a:solidFill>
                <a:schemeClr val="bg1">
                  <a:alpha val="78000"/>
                </a:schemeClr>
              </a:solidFill>
              <a:cs typeface="+mn-ea"/>
              <a:sym typeface="+mn-lt"/>
            </a:endParaRPr>
          </a:p>
          <a:p>
            <a:pPr algn="ctr">
              <a:lnSpc>
                <a:spcPct val="150000"/>
              </a:lnSpc>
            </a:pPr>
            <a:r>
              <a:rPr lang="zh-CN" altLang="en-US" sz="675" dirty="0">
                <a:solidFill>
                  <a:schemeClr val="bg1">
                    <a:alpha val="78000"/>
                  </a:schemeClr>
                </a:solidFill>
                <a:cs typeface="+mn-ea"/>
                <a:sym typeface="+mn-lt"/>
              </a:rPr>
              <a:t>achieve the investment and financing and otherdevelopment goals, </a:t>
            </a:r>
          </a:p>
        </p:txBody>
      </p:sp>
      <p:sp>
        <p:nvSpPr>
          <p:cNvPr id="13" name="文本框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B06D558-C8C8-47B1-862A-94410E0E9B1B}"/>
              </a:ext>
            </a:extLst>
          </p:cNvPr>
          <p:cNvSpPr txBox="1"/>
          <p:nvPr/>
        </p:nvSpPr>
        <p:spPr>
          <a:xfrm>
            <a:off x="3426578" y="4604586"/>
            <a:ext cx="2290845" cy="507831"/>
          </a:xfrm>
          <a:prstGeom prst="rect">
            <a:avLst/>
          </a:prstGeom>
          <a:noFill/>
        </p:spPr>
        <p:txBody>
          <a:bodyPr wrap="square" rtlCol="0">
            <a:spAutoFit/>
          </a:bodyPr>
          <a:lstStyle/>
          <a:p>
            <a:pPr algn="ctr"/>
            <a:r>
              <a:rPr lang="en-US" altLang="zh-CN" sz="2700" i="1" dirty="0">
                <a:solidFill>
                  <a:schemeClr val="bg1">
                    <a:alpha val="62000"/>
                  </a:schemeClr>
                </a:solidFill>
                <a:cs typeface="+mn-ea"/>
                <a:sym typeface="+mn-lt"/>
              </a:rPr>
              <a:t>— ONE — </a:t>
            </a:r>
            <a:endParaRPr lang="zh-CN" altLang="en-US" sz="2700" i="1" dirty="0">
              <a:solidFill>
                <a:schemeClr val="bg1">
                  <a:alpha val="62000"/>
                </a:schemeClr>
              </a:solidFill>
              <a:cs typeface="+mn-ea"/>
              <a:sym typeface="+mn-lt"/>
            </a:endParaRPr>
          </a:p>
        </p:txBody>
      </p:sp>
    </p:spTree>
    <p:extLst>
      <p:ext uri="{BB962C8B-B14F-4D97-AF65-F5344CB8AC3E}">
        <p14:creationId xmlns:p14="http://schemas.microsoft.com/office/powerpoint/2010/main" val="172791508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2)">
                                      <p:cBhvr>
                                        <p:cTn id="7" dur="2000"/>
                                        <p:tgtEl>
                                          <p:spTgt spid="5"/>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2)">
                                      <p:cBhvr>
                                        <p:cTn id="10" dur="2000"/>
                                        <p:tgtEl>
                                          <p:spTgt spid="11"/>
                                        </p:tgtEl>
                                      </p:cBhvr>
                                    </p:animEffect>
                                  </p:childTnLst>
                                </p:cTn>
                              </p:par>
                              <p:par>
                                <p:cTn id="11" presetID="21" presetClass="entr" presetSubtype="2" fill="hold" grpId="0"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wheel(2)">
                                      <p:cBhvr>
                                        <p:cTn id="13" dur="1000"/>
                                        <p:tgtEl>
                                          <p:spTgt spid="8"/>
                                        </p:tgtEl>
                                      </p:cBhvr>
                                    </p:animEffect>
                                  </p:childTnLst>
                                </p:cTn>
                              </p:par>
                            </p:childTnLst>
                          </p:cTn>
                        </p:par>
                        <p:par>
                          <p:cTn id="14" fill="hold">
                            <p:stCondLst>
                              <p:cond delay="25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375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1000"/>
                                        <p:tgtEl>
                                          <p:spTgt spid="12"/>
                                        </p:tgtEl>
                                      </p:cBhvr>
                                    </p:animEffect>
                                  </p:childTnLst>
                                </p:cTn>
                              </p:par>
                            </p:childTnLst>
                          </p:cTn>
                        </p:par>
                        <p:par>
                          <p:cTn id="28" fill="hold">
                            <p:stCondLst>
                              <p:cond delay="47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10"/>
                                        </p:tgtEl>
                                      </p:cBhvr>
                                    </p:animEffect>
                                    <p:animScale>
                                      <p:cBhvr>
                                        <p:cTn id="31" dur="250" autoRev="1" fill="hold"/>
                                        <p:tgtEl>
                                          <p:spTgt spid="10"/>
                                        </p:tgtEl>
                                      </p:cBhvr>
                                      <p:by x="105000" y="105000"/>
                                    </p:animScale>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p:bldP spid="10" grpId="1"/>
      <p:bldP spid="11" grpId="0" animBg="1"/>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1.</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项目背景介绍</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
        <p:nvSpPr>
          <p:cNvPr id="103" name="Freeform 6"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B571661-CCEC-4FE3-A371-1E31E1D83D12}"/>
              </a:ext>
            </a:extLst>
          </p:cNvPr>
          <p:cNvSpPr/>
          <p:nvPr/>
        </p:nvSpPr>
        <p:spPr>
          <a:xfrm>
            <a:off x="4393162" y="2774084"/>
            <a:ext cx="2442361" cy="765267"/>
          </a:xfrm>
          <a:custGeom>
            <a:avLst/>
            <a:gdLst>
              <a:gd name="connsiteX0" fmla="*/ 0 w 2683934"/>
              <a:gd name="connsiteY0" fmla="*/ 702733 h 799629"/>
              <a:gd name="connsiteX1" fmla="*/ 431800 w 2683934"/>
              <a:gd name="connsiteY1" fmla="*/ 533400 h 799629"/>
              <a:gd name="connsiteX2" fmla="*/ 897467 w 2683934"/>
              <a:gd name="connsiteY2" fmla="*/ 719667 h 799629"/>
              <a:gd name="connsiteX3" fmla="*/ 1151467 w 2683934"/>
              <a:gd name="connsiteY3" fmla="*/ 778933 h 799629"/>
              <a:gd name="connsiteX4" fmla="*/ 1456267 w 2683934"/>
              <a:gd name="connsiteY4" fmla="*/ 787400 h 799629"/>
              <a:gd name="connsiteX5" fmla="*/ 1769534 w 2683934"/>
              <a:gd name="connsiteY5" fmla="*/ 618067 h 799629"/>
              <a:gd name="connsiteX6" fmla="*/ 1981200 w 2683934"/>
              <a:gd name="connsiteY6" fmla="*/ 313267 h 799629"/>
              <a:gd name="connsiteX7" fmla="*/ 2218267 w 2683934"/>
              <a:gd name="connsiteY7" fmla="*/ 118533 h 799629"/>
              <a:gd name="connsiteX8" fmla="*/ 2463800 w 2683934"/>
              <a:gd name="connsiteY8" fmla="*/ 16933 h 799629"/>
              <a:gd name="connsiteX9" fmla="*/ 2683934 w 2683934"/>
              <a:gd name="connsiteY9" fmla="*/ 0 h 799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3934" h="799629">
                <a:moveTo>
                  <a:pt x="0" y="702733"/>
                </a:moveTo>
                <a:cubicBezTo>
                  <a:pt x="141111" y="616655"/>
                  <a:pt x="282222" y="530578"/>
                  <a:pt x="431800" y="533400"/>
                </a:cubicBezTo>
                <a:cubicBezTo>
                  <a:pt x="581378" y="536222"/>
                  <a:pt x="777523" y="678745"/>
                  <a:pt x="897467" y="719667"/>
                </a:cubicBezTo>
                <a:cubicBezTo>
                  <a:pt x="1017411" y="760589"/>
                  <a:pt x="1058334" y="767644"/>
                  <a:pt x="1151467" y="778933"/>
                </a:cubicBezTo>
                <a:cubicBezTo>
                  <a:pt x="1244600" y="790222"/>
                  <a:pt x="1353256" y="814211"/>
                  <a:pt x="1456267" y="787400"/>
                </a:cubicBezTo>
                <a:cubicBezTo>
                  <a:pt x="1559278" y="760589"/>
                  <a:pt x="1682045" y="697089"/>
                  <a:pt x="1769534" y="618067"/>
                </a:cubicBezTo>
                <a:cubicBezTo>
                  <a:pt x="1857023" y="539045"/>
                  <a:pt x="1906411" y="396523"/>
                  <a:pt x="1981200" y="313267"/>
                </a:cubicBezTo>
                <a:cubicBezTo>
                  <a:pt x="2055989" y="230011"/>
                  <a:pt x="2137834" y="167922"/>
                  <a:pt x="2218267" y="118533"/>
                </a:cubicBezTo>
                <a:cubicBezTo>
                  <a:pt x="2298700" y="69144"/>
                  <a:pt x="2386189" y="36688"/>
                  <a:pt x="2463800" y="16933"/>
                </a:cubicBezTo>
                <a:cubicBezTo>
                  <a:pt x="2541411" y="-2822"/>
                  <a:pt x="2604912" y="16933"/>
                  <a:pt x="2683934" y="0"/>
                </a:cubicBezTo>
              </a:path>
            </a:pathLst>
          </a:custGeom>
          <a:noFill/>
          <a:ln w="28575">
            <a:solidFill>
              <a:srgbClr val="3D3743"/>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13">
              <a:cs typeface="+mn-ea"/>
              <a:sym typeface="+mn-lt"/>
            </a:endParaRPr>
          </a:p>
        </p:txBody>
      </p:sp>
      <p:sp>
        <p:nvSpPr>
          <p:cNvPr id="104" name="Freeform 5"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FAE1938-859A-415F-A214-313DC960826D}"/>
              </a:ext>
            </a:extLst>
          </p:cNvPr>
          <p:cNvSpPr/>
          <p:nvPr/>
        </p:nvSpPr>
        <p:spPr>
          <a:xfrm>
            <a:off x="3294468" y="1306719"/>
            <a:ext cx="777872" cy="1963465"/>
          </a:xfrm>
          <a:custGeom>
            <a:avLst/>
            <a:gdLst>
              <a:gd name="connsiteX0" fmla="*/ 0 w 812800"/>
              <a:gd name="connsiteY0" fmla="*/ 526243 h 1982510"/>
              <a:gd name="connsiteX1" fmla="*/ 194733 w 812800"/>
              <a:gd name="connsiteY1" fmla="*/ 441576 h 1982510"/>
              <a:gd name="connsiteX2" fmla="*/ 321733 w 812800"/>
              <a:gd name="connsiteY2" fmla="*/ 314576 h 1982510"/>
              <a:gd name="connsiteX3" fmla="*/ 414867 w 812800"/>
              <a:gd name="connsiteY3" fmla="*/ 111376 h 1982510"/>
              <a:gd name="connsiteX4" fmla="*/ 550333 w 812800"/>
              <a:gd name="connsiteY4" fmla="*/ 9776 h 1982510"/>
              <a:gd name="connsiteX5" fmla="*/ 668867 w 812800"/>
              <a:gd name="connsiteY5" fmla="*/ 9776 h 1982510"/>
              <a:gd name="connsiteX6" fmla="*/ 770467 w 812800"/>
              <a:gd name="connsiteY6" fmla="*/ 60576 h 1982510"/>
              <a:gd name="connsiteX7" fmla="*/ 812800 w 812800"/>
              <a:gd name="connsiteY7" fmla="*/ 187576 h 1982510"/>
              <a:gd name="connsiteX8" fmla="*/ 770467 w 812800"/>
              <a:gd name="connsiteY8" fmla="*/ 348443 h 1982510"/>
              <a:gd name="connsiteX9" fmla="*/ 609600 w 812800"/>
              <a:gd name="connsiteY9" fmla="*/ 619376 h 1982510"/>
              <a:gd name="connsiteX10" fmla="*/ 431800 w 812800"/>
              <a:gd name="connsiteY10" fmla="*/ 924176 h 1982510"/>
              <a:gd name="connsiteX11" fmla="*/ 347133 w 812800"/>
              <a:gd name="connsiteY11" fmla="*/ 1135843 h 1982510"/>
              <a:gd name="connsiteX12" fmla="*/ 364067 w 812800"/>
              <a:gd name="connsiteY12" fmla="*/ 1440643 h 1982510"/>
              <a:gd name="connsiteX13" fmla="*/ 541867 w 812800"/>
              <a:gd name="connsiteY13" fmla="*/ 1753910 h 1982510"/>
              <a:gd name="connsiteX14" fmla="*/ 770467 w 812800"/>
              <a:gd name="connsiteY14" fmla="*/ 1982510 h 198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00" h="1982510">
                <a:moveTo>
                  <a:pt x="0" y="526243"/>
                </a:moveTo>
                <a:cubicBezTo>
                  <a:pt x="70555" y="501548"/>
                  <a:pt x="141111" y="476854"/>
                  <a:pt x="194733" y="441576"/>
                </a:cubicBezTo>
                <a:cubicBezTo>
                  <a:pt x="248355" y="406298"/>
                  <a:pt x="285044" y="369609"/>
                  <a:pt x="321733" y="314576"/>
                </a:cubicBezTo>
                <a:cubicBezTo>
                  <a:pt x="358422" y="259543"/>
                  <a:pt x="376767" y="162176"/>
                  <a:pt x="414867" y="111376"/>
                </a:cubicBezTo>
                <a:cubicBezTo>
                  <a:pt x="452967" y="60576"/>
                  <a:pt x="508000" y="26709"/>
                  <a:pt x="550333" y="9776"/>
                </a:cubicBezTo>
                <a:cubicBezTo>
                  <a:pt x="592666" y="-7157"/>
                  <a:pt x="632178" y="1309"/>
                  <a:pt x="668867" y="9776"/>
                </a:cubicBezTo>
                <a:cubicBezTo>
                  <a:pt x="705556" y="18243"/>
                  <a:pt x="746478" y="30943"/>
                  <a:pt x="770467" y="60576"/>
                </a:cubicBezTo>
                <a:cubicBezTo>
                  <a:pt x="794456" y="90209"/>
                  <a:pt x="812800" y="139598"/>
                  <a:pt x="812800" y="187576"/>
                </a:cubicBezTo>
                <a:cubicBezTo>
                  <a:pt x="812800" y="235554"/>
                  <a:pt x="804334" y="276476"/>
                  <a:pt x="770467" y="348443"/>
                </a:cubicBezTo>
                <a:cubicBezTo>
                  <a:pt x="736600" y="420410"/>
                  <a:pt x="666044" y="523421"/>
                  <a:pt x="609600" y="619376"/>
                </a:cubicBezTo>
                <a:cubicBezTo>
                  <a:pt x="553156" y="715331"/>
                  <a:pt x="475545" y="838098"/>
                  <a:pt x="431800" y="924176"/>
                </a:cubicBezTo>
                <a:cubicBezTo>
                  <a:pt x="388056" y="1010254"/>
                  <a:pt x="358422" y="1049765"/>
                  <a:pt x="347133" y="1135843"/>
                </a:cubicBezTo>
                <a:cubicBezTo>
                  <a:pt x="335844" y="1221921"/>
                  <a:pt x="331611" y="1337632"/>
                  <a:pt x="364067" y="1440643"/>
                </a:cubicBezTo>
                <a:cubicBezTo>
                  <a:pt x="396523" y="1543654"/>
                  <a:pt x="474134" y="1663599"/>
                  <a:pt x="541867" y="1753910"/>
                </a:cubicBezTo>
                <a:cubicBezTo>
                  <a:pt x="609600" y="1844221"/>
                  <a:pt x="690033" y="1913365"/>
                  <a:pt x="770467" y="1982510"/>
                </a:cubicBezTo>
              </a:path>
            </a:pathLst>
          </a:custGeom>
          <a:noFill/>
          <a:ln w="28575">
            <a:solidFill>
              <a:srgbClr val="3D3743"/>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13">
              <a:cs typeface="+mn-ea"/>
              <a:sym typeface="+mn-lt"/>
            </a:endParaRPr>
          </a:p>
        </p:txBody>
      </p:sp>
      <p:grpSp>
        <p:nvGrpSpPr>
          <p:cNvPr id="105" name="Group 7"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2D5E0DC-038E-4490-B6F9-E02C710FB835}"/>
              </a:ext>
            </a:extLst>
          </p:cNvPr>
          <p:cNvGrpSpPr/>
          <p:nvPr/>
        </p:nvGrpSpPr>
        <p:grpSpPr>
          <a:xfrm>
            <a:off x="2939367" y="1592471"/>
            <a:ext cx="636713" cy="605468"/>
            <a:chOff x="1743760" y="2580662"/>
            <a:chExt cx="665302" cy="632656"/>
          </a:xfrm>
        </p:grpSpPr>
        <p:sp>
          <p:nvSpPr>
            <p:cNvPr id="106" name="Oval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1AF69F0-6D51-471D-81E1-96BD2C473123}"/>
                </a:ext>
              </a:extLst>
            </p:cNvPr>
            <p:cNvSpPr/>
            <p:nvPr/>
          </p:nvSpPr>
          <p:spPr>
            <a:xfrm>
              <a:off x="1875573" y="2580662"/>
              <a:ext cx="419623" cy="419623"/>
            </a:xfrm>
            <a:prstGeom prst="ellipse">
              <a:avLst/>
            </a:prstGeom>
            <a:solidFill>
              <a:schemeClr val="bg1"/>
            </a:solidFill>
            <a:ln>
              <a:noFill/>
            </a:ln>
            <a:effectLst>
              <a:outerShdw blurRad="63500" sx="102000" sy="1020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b="1">
                <a:solidFill>
                  <a:srgbClr val="EC5368"/>
                </a:solidFill>
                <a:cs typeface="+mn-ea"/>
                <a:sym typeface="+mn-lt"/>
              </a:endParaRPr>
            </a:p>
          </p:txBody>
        </p:sp>
        <p:sp>
          <p:nvSpPr>
            <p:cNvPr id="107" name="Rectangle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34E52A4-8A63-4E81-8A6E-581ABC31A3D4}"/>
                </a:ext>
              </a:extLst>
            </p:cNvPr>
            <p:cNvSpPr/>
            <p:nvPr/>
          </p:nvSpPr>
          <p:spPr>
            <a:xfrm>
              <a:off x="1852002" y="2581946"/>
              <a:ext cx="436286" cy="418077"/>
            </a:xfrm>
            <a:prstGeom prst="rect">
              <a:avLst/>
            </a:prstGeom>
          </p:spPr>
          <p:txBody>
            <a:bodyPr wrap="square">
              <a:spAutoFit/>
            </a:bodyPr>
            <a:lstStyle/>
            <a:p>
              <a:pPr algn="ctr"/>
              <a:r>
                <a:rPr lang="en-US" sz="2000" b="1" dirty="0">
                  <a:solidFill>
                    <a:schemeClr val="bg2">
                      <a:lumMod val="25000"/>
                    </a:schemeClr>
                  </a:solidFill>
                  <a:cs typeface="+mn-ea"/>
                  <a:sym typeface="+mn-lt"/>
                </a:rPr>
                <a:t>1</a:t>
              </a:r>
            </a:p>
          </p:txBody>
        </p:sp>
        <p:sp>
          <p:nvSpPr>
            <p:cNvPr id="108" name="Rectangle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0D89AF8-F606-4D59-9714-A0848FCC991F}"/>
                </a:ext>
              </a:extLst>
            </p:cNvPr>
            <p:cNvSpPr/>
            <p:nvPr/>
          </p:nvSpPr>
          <p:spPr>
            <a:xfrm>
              <a:off x="1743760" y="2988200"/>
              <a:ext cx="665302" cy="225118"/>
            </a:xfrm>
            <a:prstGeom prst="rect">
              <a:avLst/>
            </a:prstGeom>
          </p:spPr>
          <p:txBody>
            <a:bodyPr wrap="none">
              <a:spAutoFit/>
            </a:bodyPr>
            <a:lstStyle/>
            <a:p>
              <a:pPr algn="ctr"/>
              <a:r>
                <a:rPr lang="en-US" sz="800" b="1" dirty="0">
                  <a:solidFill>
                    <a:schemeClr val="bg2">
                      <a:lumMod val="25000"/>
                    </a:schemeClr>
                  </a:solidFill>
                  <a:cs typeface="+mn-ea"/>
                  <a:sym typeface="+mn-lt"/>
                </a:rPr>
                <a:t>Part One</a:t>
              </a:r>
              <a:endParaRPr lang="bg-BG" sz="800" b="1" dirty="0">
                <a:solidFill>
                  <a:schemeClr val="bg2">
                    <a:lumMod val="25000"/>
                  </a:schemeClr>
                </a:solidFill>
                <a:cs typeface="+mn-ea"/>
                <a:sym typeface="+mn-lt"/>
              </a:endParaRPr>
            </a:p>
          </p:txBody>
        </p:sp>
      </p:grpSp>
      <p:grpSp>
        <p:nvGrpSpPr>
          <p:cNvPr id="109" name="Group 16"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6C314EA-6313-47F7-9B15-92049321E12F}"/>
              </a:ext>
            </a:extLst>
          </p:cNvPr>
          <p:cNvGrpSpPr/>
          <p:nvPr/>
        </p:nvGrpSpPr>
        <p:grpSpPr>
          <a:xfrm>
            <a:off x="3907774" y="3210169"/>
            <a:ext cx="647934" cy="617035"/>
            <a:chOff x="1746869" y="2580661"/>
            <a:chExt cx="677030" cy="644740"/>
          </a:xfrm>
        </p:grpSpPr>
        <p:sp>
          <p:nvSpPr>
            <p:cNvPr id="110" name="Oval 1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95C0F46-A6B6-4654-BC9B-58485CF53266}"/>
                </a:ext>
              </a:extLst>
            </p:cNvPr>
            <p:cNvSpPr/>
            <p:nvPr/>
          </p:nvSpPr>
          <p:spPr>
            <a:xfrm>
              <a:off x="1875572" y="2580661"/>
              <a:ext cx="419622" cy="419623"/>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b="1">
                <a:solidFill>
                  <a:srgbClr val="EC5368"/>
                </a:solidFill>
                <a:cs typeface="+mn-ea"/>
                <a:sym typeface="+mn-lt"/>
              </a:endParaRPr>
            </a:p>
          </p:txBody>
        </p:sp>
        <p:sp>
          <p:nvSpPr>
            <p:cNvPr id="111" name="Rectangle 1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F1C721E-8563-4EB7-A77F-AE348508CF7A}"/>
                </a:ext>
              </a:extLst>
            </p:cNvPr>
            <p:cNvSpPr/>
            <p:nvPr/>
          </p:nvSpPr>
          <p:spPr>
            <a:xfrm>
              <a:off x="1867239" y="2582364"/>
              <a:ext cx="436287" cy="418075"/>
            </a:xfrm>
            <a:prstGeom prst="rect">
              <a:avLst/>
            </a:prstGeom>
          </p:spPr>
          <p:txBody>
            <a:bodyPr wrap="square">
              <a:spAutoFit/>
            </a:bodyPr>
            <a:lstStyle/>
            <a:p>
              <a:pPr algn="ctr"/>
              <a:r>
                <a:rPr lang="en-US" sz="2000" b="1" dirty="0">
                  <a:solidFill>
                    <a:schemeClr val="bg2">
                      <a:lumMod val="25000"/>
                    </a:schemeClr>
                  </a:solidFill>
                  <a:cs typeface="+mn-ea"/>
                  <a:sym typeface="+mn-lt"/>
                </a:rPr>
                <a:t>2</a:t>
              </a:r>
            </a:p>
          </p:txBody>
        </p:sp>
        <p:sp>
          <p:nvSpPr>
            <p:cNvPr id="112" name="Rectangle 1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095BFB5-B75A-45FD-AA2C-FDB611132D59}"/>
                </a:ext>
              </a:extLst>
            </p:cNvPr>
            <p:cNvSpPr/>
            <p:nvPr/>
          </p:nvSpPr>
          <p:spPr>
            <a:xfrm>
              <a:off x="1746869" y="3000284"/>
              <a:ext cx="677030" cy="225117"/>
            </a:xfrm>
            <a:prstGeom prst="rect">
              <a:avLst/>
            </a:prstGeom>
          </p:spPr>
          <p:txBody>
            <a:bodyPr wrap="none">
              <a:spAutoFit/>
            </a:bodyPr>
            <a:lstStyle/>
            <a:p>
              <a:pPr algn="ctr"/>
              <a:r>
                <a:rPr lang="en-US" sz="800" b="1" dirty="0">
                  <a:solidFill>
                    <a:schemeClr val="bg2">
                      <a:lumMod val="25000"/>
                    </a:schemeClr>
                  </a:solidFill>
                  <a:cs typeface="+mn-ea"/>
                  <a:sym typeface="+mn-lt"/>
                </a:rPr>
                <a:t>Part Two</a:t>
              </a:r>
              <a:endParaRPr lang="bg-BG" sz="800" b="1" dirty="0">
                <a:solidFill>
                  <a:schemeClr val="bg2">
                    <a:lumMod val="25000"/>
                  </a:schemeClr>
                </a:solidFill>
                <a:cs typeface="+mn-ea"/>
                <a:sym typeface="+mn-lt"/>
              </a:endParaRPr>
            </a:p>
          </p:txBody>
        </p:sp>
      </p:grpSp>
      <p:grpSp>
        <p:nvGrpSpPr>
          <p:cNvPr id="113" name="Group 20"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115734D-7428-4C39-B3AD-8C8EF7E3FFFB}"/>
              </a:ext>
            </a:extLst>
          </p:cNvPr>
          <p:cNvGrpSpPr/>
          <p:nvPr/>
        </p:nvGrpSpPr>
        <p:grpSpPr>
          <a:xfrm>
            <a:off x="6677830" y="2630200"/>
            <a:ext cx="720069" cy="612376"/>
            <a:chOff x="1702462" y="2580661"/>
            <a:chExt cx="752401" cy="639874"/>
          </a:xfrm>
        </p:grpSpPr>
        <p:sp>
          <p:nvSpPr>
            <p:cNvPr id="114" name="Oval 2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BE3F930-A7D6-4FE5-AB2C-87DFCFCF21E6}"/>
                </a:ext>
              </a:extLst>
            </p:cNvPr>
            <p:cNvSpPr/>
            <p:nvPr/>
          </p:nvSpPr>
          <p:spPr>
            <a:xfrm>
              <a:off x="1875573" y="2580661"/>
              <a:ext cx="419623" cy="419623"/>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b="1">
                <a:solidFill>
                  <a:srgbClr val="EC5368"/>
                </a:solidFill>
                <a:cs typeface="+mn-ea"/>
                <a:sym typeface="+mn-lt"/>
              </a:endParaRPr>
            </a:p>
          </p:txBody>
        </p:sp>
        <p:sp>
          <p:nvSpPr>
            <p:cNvPr id="115" name="Rectangle 2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61C5D16-70F9-42BD-A326-8C052103CF1E}"/>
                </a:ext>
              </a:extLst>
            </p:cNvPr>
            <p:cNvSpPr/>
            <p:nvPr/>
          </p:nvSpPr>
          <p:spPr>
            <a:xfrm>
              <a:off x="1863333" y="2582362"/>
              <a:ext cx="436287" cy="418076"/>
            </a:xfrm>
            <a:prstGeom prst="rect">
              <a:avLst/>
            </a:prstGeom>
          </p:spPr>
          <p:txBody>
            <a:bodyPr wrap="square">
              <a:spAutoFit/>
            </a:bodyPr>
            <a:lstStyle/>
            <a:p>
              <a:pPr algn="ctr"/>
              <a:r>
                <a:rPr lang="en-US" sz="2000" b="1" dirty="0">
                  <a:solidFill>
                    <a:schemeClr val="bg2">
                      <a:lumMod val="25000"/>
                    </a:schemeClr>
                  </a:solidFill>
                  <a:cs typeface="+mn-ea"/>
                  <a:sym typeface="+mn-lt"/>
                </a:rPr>
                <a:t>3</a:t>
              </a:r>
            </a:p>
          </p:txBody>
        </p:sp>
        <p:sp>
          <p:nvSpPr>
            <p:cNvPr id="116" name="Rectangle 2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450072A-9053-4A75-9EEA-EE421EBE9DF8}"/>
                </a:ext>
              </a:extLst>
            </p:cNvPr>
            <p:cNvSpPr/>
            <p:nvPr/>
          </p:nvSpPr>
          <p:spPr>
            <a:xfrm>
              <a:off x="1702462" y="2995417"/>
              <a:ext cx="752401" cy="225118"/>
            </a:xfrm>
            <a:prstGeom prst="rect">
              <a:avLst/>
            </a:prstGeom>
          </p:spPr>
          <p:txBody>
            <a:bodyPr wrap="none">
              <a:spAutoFit/>
            </a:bodyPr>
            <a:lstStyle/>
            <a:p>
              <a:pPr algn="ctr"/>
              <a:r>
                <a:rPr lang="en-US" sz="800" b="1" dirty="0">
                  <a:solidFill>
                    <a:schemeClr val="bg2">
                      <a:lumMod val="25000"/>
                    </a:schemeClr>
                  </a:solidFill>
                  <a:cs typeface="+mn-ea"/>
                  <a:sym typeface="+mn-lt"/>
                </a:rPr>
                <a:t>Part Three</a:t>
              </a:r>
              <a:endParaRPr lang="bg-BG" sz="800" b="1" dirty="0">
                <a:solidFill>
                  <a:schemeClr val="bg2">
                    <a:lumMod val="25000"/>
                  </a:schemeClr>
                </a:solidFill>
                <a:cs typeface="+mn-ea"/>
                <a:sym typeface="+mn-lt"/>
              </a:endParaRPr>
            </a:p>
          </p:txBody>
        </p:sp>
      </p:grpSp>
      <p:grpSp>
        <p:nvGrpSpPr>
          <p:cNvPr id="117" name="组合 116"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3B7B715-9272-482E-97E0-CC03BB43A894}"/>
              </a:ext>
            </a:extLst>
          </p:cNvPr>
          <p:cNvGrpSpPr/>
          <p:nvPr/>
        </p:nvGrpSpPr>
        <p:grpSpPr>
          <a:xfrm>
            <a:off x="1100249" y="1280583"/>
            <a:ext cx="1791753" cy="1519889"/>
            <a:chOff x="2151333" y="2320836"/>
            <a:chExt cx="2028224" cy="1720480"/>
          </a:xfrm>
        </p:grpSpPr>
        <p:pic>
          <p:nvPicPr>
            <p:cNvPr id="118" name="Picture 2" descr="E:\Envato\WebPage Present\applecinemaledsd.png">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064C92F-B5DD-4B67-8B35-468CDDE0D3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51333" y="2320836"/>
              <a:ext cx="2028224" cy="172048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9" name="Rectangle 5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F59FBB9-752F-49C6-A8C0-1DD0695A8FA1}"/>
                </a:ext>
              </a:extLst>
            </p:cNvPr>
            <p:cNvSpPr>
              <a:spLocks/>
            </p:cNvSpPr>
            <p:nvPr/>
          </p:nvSpPr>
          <p:spPr>
            <a:xfrm rot="16200000">
              <a:off x="2588070" y="2103327"/>
              <a:ext cx="1151914" cy="1802393"/>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grpSp>
      <p:grpSp>
        <p:nvGrpSpPr>
          <p:cNvPr id="120" name="组合 119"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8AA2821-16D7-4DAC-B24D-22994E4E57F3}"/>
              </a:ext>
            </a:extLst>
          </p:cNvPr>
          <p:cNvGrpSpPr/>
          <p:nvPr/>
        </p:nvGrpSpPr>
        <p:grpSpPr>
          <a:xfrm>
            <a:off x="3986901" y="1974161"/>
            <a:ext cx="1320866" cy="1268974"/>
            <a:chOff x="5418959" y="3105951"/>
            <a:chExt cx="1495190" cy="1436450"/>
          </a:xfrm>
          <a:effectLst>
            <a:outerShdw blurRad="63500" sx="102000" sy="102000" algn="ctr" rotWithShape="0">
              <a:prstClr val="black">
                <a:alpha val="40000"/>
              </a:prstClr>
            </a:outerShdw>
          </a:effectLst>
        </p:grpSpPr>
        <p:grpSp>
          <p:nvGrpSpPr>
            <p:cNvPr id="121" name="组合 12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E639095-2ADB-47EB-9C48-67407F5368B8}"/>
                </a:ext>
              </a:extLst>
            </p:cNvPr>
            <p:cNvGrpSpPr/>
            <p:nvPr/>
          </p:nvGrpSpPr>
          <p:grpSpPr>
            <a:xfrm>
              <a:off x="5418959" y="3105951"/>
              <a:ext cx="1495190" cy="1436450"/>
              <a:chOff x="5418959" y="3105951"/>
              <a:chExt cx="1495190" cy="1436450"/>
            </a:xfrm>
          </p:grpSpPr>
          <p:pic>
            <p:nvPicPr>
              <p:cNvPr id="123" name="Picture 3" descr="E:\Envato\WebPage Present\33.png">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4D532B6-8238-4053-A577-4F21A137889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18959" y="3105951"/>
                <a:ext cx="1495190" cy="143645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5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73EA473-0D16-493B-8B3A-1F2654AF8817}"/>
                  </a:ext>
                </a:extLst>
              </p:cNvPr>
              <p:cNvSpPr>
                <a:spLocks/>
              </p:cNvSpPr>
              <p:nvPr/>
            </p:nvSpPr>
            <p:spPr>
              <a:xfrm>
                <a:off x="5529894" y="3728759"/>
                <a:ext cx="354138" cy="574407"/>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grpSp>
        <p:sp>
          <p:nvSpPr>
            <p:cNvPr id="122" name="Rectangle 5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667F46-A0B9-4443-8CF8-D98F1C57170D}"/>
                </a:ext>
              </a:extLst>
            </p:cNvPr>
            <p:cNvSpPr>
              <a:spLocks/>
            </p:cNvSpPr>
            <p:nvPr/>
          </p:nvSpPr>
          <p:spPr>
            <a:xfrm>
              <a:off x="5938430" y="3214462"/>
              <a:ext cx="793337" cy="1057420"/>
            </a:xfrm>
            <a:prstGeom prst="rect">
              <a:avLst/>
            </a:prstGeom>
            <a:blipFill dpi="0" rotWithShape="1">
              <a:blip r:embed="rId7"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grpSp>
      <p:grpSp>
        <p:nvGrpSpPr>
          <p:cNvPr id="125" name="组合 124"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05170ED-0A48-4147-8734-04D10FCE29D4}"/>
              </a:ext>
            </a:extLst>
          </p:cNvPr>
          <p:cNvGrpSpPr/>
          <p:nvPr/>
        </p:nvGrpSpPr>
        <p:grpSpPr>
          <a:xfrm>
            <a:off x="6010587" y="1436034"/>
            <a:ext cx="2067409" cy="1208985"/>
            <a:chOff x="7709725" y="2496803"/>
            <a:chExt cx="2340260" cy="1368544"/>
          </a:xfrm>
          <a:effectLst>
            <a:outerShdw blurRad="63500" sx="102000" sy="102000" algn="ctr" rotWithShape="0">
              <a:prstClr val="black">
                <a:alpha val="40000"/>
              </a:prstClr>
            </a:outerShdw>
          </a:effectLst>
        </p:grpSpPr>
        <p:pic>
          <p:nvPicPr>
            <p:cNvPr id="126" name="Picture 4" descr="E:\Envato\WebPage Present\081014-macbook1.png">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262E1E1-0115-4D1A-AE11-E4324E23AC0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709725" y="2496803"/>
              <a:ext cx="2340260" cy="1368544"/>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5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5C217E2-AD12-48FF-88F9-8F9FE69EDD6D}"/>
                </a:ext>
              </a:extLst>
            </p:cNvPr>
            <p:cNvSpPr>
              <a:spLocks/>
            </p:cNvSpPr>
            <p:nvPr/>
          </p:nvSpPr>
          <p:spPr>
            <a:xfrm rot="16200000">
              <a:off x="8436773" y="2419346"/>
              <a:ext cx="882996" cy="1392077"/>
            </a:xfrm>
            <a:prstGeom prst="rect">
              <a:avLst/>
            </a:prstGeom>
            <a:blipFill dpi="0" rotWithShape="1">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grpSp>
      <p:grpSp>
        <p:nvGrpSpPr>
          <p:cNvPr id="128" name="组合 12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AEBBE4C-8175-4077-8214-CEA052CE29FD}"/>
              </a:ext>
            </a:extLst>
          </p:cNvPr>
          <p:cNvGrpSpPr/>
          <p:nvPr/>
        </p:nvGrpSpPr>
        <p:grpSpPr>
          <a:xfrm>
            <a:off x="909973" y="2921390"/>
            <a:ext cx="2150346" cy="722488"/>
            <a:chOff x="1458220" y="4858354"/>
            <a:chExt cx="2867129" cy="963319"/>
          </a:xfrm>
        </p:grpSpPr>
        <p:sp>
          <p:nvSpPr>
            <p:cNvPr id="129" name="文本框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E2A4F39-92E3-41B9-8310-B143EF0A278C}"/>
                </a:ext>
              </a:extLst>
            </p:cNvPr>
            <p:cNvSpPr txBox="1"/>
            <p:nvPr/>
          </p:nvSpPr>
          <p:spPr bwMode="auto">
            <a:xfrm>
              <a:off x="2267390" y="4858354"/>
              <a:ext cx="1248791"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chemeClr val="tx1">
                      <a:lumMod val="85000"/>
                      <a:lumOff val="15000"/>
                    </a:schemeClr>
                  </a:solidFill>
                  <a:cs typeface="+mn-ea"/>
                  <a:sym typeface="+mn-lt"/>
                </a:rPr>
                <a:t>添加标题</a:t>
              </a:r>
            </a:p>
          </p:txBody>
        </p:sp>
        <p:sp>
          <p:nvSpPr>
            <p:cNvPr id="130" name="文本框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8D61C59-E978-40FB-A374-B4CD7AEC1B6A}"/>
                </a:ext>
              </a:extLst>
            </p:cNvPr>
            <p:cNvSpPr txBox="1"/>
            <p:nvPr/>
          </p:nvSpPr>
          <p:spPr bwMode="auto">
            <a:xfrm>
              <a:off x="1458220" y="5235100"/>
              <a:ext cx="2867129" cy="58657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dirty="0">
                  <a:solidFill>
                    <a:schemeClr val="tx1">
                      <a:lumMod val="75000"/>
                      <a:lumOff val="25000"/>
                    </a:schemeClr>
                  </a:solidFill>
                  <a:cs typeface="+mn-ea"/>
                  <a:sym typeface="+mn-lt"/>
                </a:rPr>
                <a:t>这里可以添加主要内容这里可以添加主要内容这里可以添加主要内容</a:t>
              </a:r>
              <a:endParaRPr lang="en-US" altLang="zh-CN" sz="800" dirty="0">
                <a:solidFill>
                  <a:schemeClr val="tx1">
                    <a:lumMod val="75000"/>
                    <a:lumOff val="25000"/>
                  </a:schemeClr>
                </a:solidFill>
                <a:cs typeface="+mn-ea"/>
                <a:sym typeface="+mn-lt"/>
              </a:endParaRPr>
            </a:p>
          </p:txBody>
        </p:sp>
      </p:grpSp>
      <p:grpSp>
        <p:nvGrpSpPr>
          <p:cNvPr id="131" name="组合 13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82B0CBA-5FC3-45CB-AF75-9385FAD2269B}"/>
              </a:ext>
            </a:extLst>
          </p:cNvPr>
          <p:cNvGrpSpPr/>
          <p:nvPr/>
        </p:nvGrpSpPr>
        <p:grpSpPr>
          <a:xfrm>
            <a:off x="5991950" y="3274086"/>
            <a:ext cx="2150346" cy="722488"/>
            <a:chOff x="1458220" y="4858354"/>
            <a:chExt cx="2867129" cy="963319"/>
          </a:xfrm>
        </p:grpSpPr>
        <p:sp>
          <p:nvSpPr>
            <p:cNvPr id="132" name="文本框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8EA1C6D-D2B8-4FF5-B383-3D5946814E46}"/>
                </a:ext>
              </a:extLst>
            </p:cNvPr>
            <p:cNvSpPr txBox="1"/>
            <p:nvPr/>
          </p:nvSpPr>
          <p:spPr bwMode="auto">
            <a:xfrm>
              <a:off x="2267390" y="4858354"/>
              <a:ext cx="1248791"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chemeClr val="tx1">
                      <a:lumMod val="85000"/>
                      <a:lumOff val="15000"/>
                    </a:schemeClr>
                  </a:solidFill>
                  <a:cs typeface="+mn-ea"/>
                  <a:sym typeface="+mn-lt"/>
                </a:rPr>
                <a:t>添加标题</a:t>
              </a:r>
            </a:p>
          </p:txBody>
        </p:sp>
        <p:sp>
          <p:nvSpPr>
            <p:cNvPr id="133" name="文本框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9DA0F57-6056-4FC0-9837-B0C129592C58}"/>
                </a:ext>
              </a:extLst>
            </p:cNvPr>
            <p:cNvSpPr txBox="1"/>
            <p:nvPr/>
          </p:nvSpPr>
          <p:spPr bwMode="auto">
            <a:xfrm>
              <a:off x="1458220" y="5235100"/>
              <a:ext cx="2867129" cy="58657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dirty="0">
                  <a:solidFill>
                    <a:schemeClr val="tx1">
                      <a:lumMod val="75000"/>
                      <a:lumOff val="25000"/>
                    </a:schemeClr>
                  </a:solidFill>
                  <a:cs typeface="+mn-ea"/>
                  <a:sym typeface="+mn-lt"/>
                </a:rPr>
                <a:t>这里可以添加主要内容这里可以添加主要内容这里可以添加主要内容</a:t>
              </a:r>
              <a:endParaRPr lang="en-US" altLang="zh-CN" sz="800" dirty="0">
                <a:solidFill>
                  <a:schemeClr val="tx1">
                    <a:lumMod val="75000"/>
                    <a:lumOff val="25000"/>
                  </a:schemeClr>
                </a:solidFill>
                <a:cs typeface="+mn-ea"/>
                <a:sym typeface="+mn-lt"/>
              </a:endParaRPr>
            </a:p>
          </p:txBody>
        </p:sp>
      </p:grpSp>
      <p:grpSp>
        <p:nvGrpSpPr>
          <p:cNvPr id="134" name="组合 13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C902DC4-06BD-49BE-9CAA-A9023FB867E9}"/>
              </a:ext>
            </a:extLst>
          </p:cNvPr>
          <p:cNvGrpSpPr/>
          <p:nvPr/>
        </p:nvGrpSpPr>
        <p:grpSpPr>
          <a:xfrm>
            <a:off x="3166153" y="3816328"/>
            <a:ext cx="2150346" cy="722488"/>
            <a:chOff x="1458220" y="4858354"/>
            <a:chExt cx="2867129" cy="963319"/>
          </a:xfrm>
        </p:grpSpPr>
        <p:sp>
          <p:nvSpPr>
            <p:cNvPr id="135" name="文本框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F9DCB48-1454-4557-81D1-3A353044769E}"/>
                </a:ext>
              </a:extLst>
            </p:cNvPr>
            <p:cNvSpPr txBox="1"/>
            <p:nvPr/>
          </p:nvSpPr>
          <p:spPr bwMode="auto">
            <a:xfrm>
              <a:off x="2267390" y="4858354"/>
              <a:ext cx="1248791" cy="400109"/>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defRPr/>
              </a:pPr>
              <a:r>
                <a:rPr lang="zh-CN" altLang="en-US" sz="1350" b="1" dirty="0">
                  <a:solidFill>
                    <a:schemeClr val="tx1">
                      <a:lumMod val="85000"/>
                      <a:lumOff val="15000"/>
                    </a:schemeClr>
                  </a:solidFill>
                  <a:cs typeface="+mn-ea"/>
                  <a:sym typeface="+mn-lt"/>
                </a:rPr>
                <a:t>添加标题</a:t>
              </a:r>
            </a:p>
          </p:txBody>
        </p:sp>
        <p:sp>
          <p:nvSpPr>
            <p:cNvPr id="136" name="文本框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422828E-36FE-4424-8C06-55C368426273}"/>
                </a:ext>
              </a:extLst>
            </p:cNvPr>
            <p:cNvSpPr txBox="1"/>
            <p:nvPr/>
          </p:nvSpPr>
          <p:spPr bwMode="auto">
            <a:xfrm>
              <a:off x="1458220" y="5235100"/>
              <a:ext cx="2867129" cy="58657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dirty="0">
                  <a:solidFill>
                    <a:schemeClr val="tx1">
                      <a:lumMod val="75000"/>
                      <a:lumOff val="25000"/>
                    </a:schemeClr>
                  </a:solidFill>
                  <a:cs typeface="+mn-ea"/>
                  <a:sym typeface="+mn-lt"/>
                </a:rPr>
                <a:t>这里可以添加主要内容这里可以添加主要内容这里可以添加主要内容</a:t>
              </a:r>
              <a:endParaRPr lang="en-US" altLang="zh-CN" sz="800" dirty="0">
                <a:solidFill>
                  <a:schemeClr val="tx1">
                    <a:lumMod val="75000"/>
                    <a:lumOff val="25000"/>
                  </a:schemeClr>
                </a:solidFill>
                <a:cs typeface="+mn-ea"/>
                <a:sym typeface="+mn-lt"/>
              </a:endParaRPr>
            </a:p>
          </p:txBody>
        </p:sp>
      </p:grpSp>
    </p:spTree>
    <p:extLst>
      <p:ext uri="{BB962C8B-B14F-4D97-AF65-F5344CB8AC3E}">
        <p14:creationId xmlns:p14="http://schemas.microsoft.com/office/powerpoint/2010/main" val="16988628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53" presetClass="entr" presetSubtype="16" fill="hold" nodeType="afterEffect">
                                  <p:stCondLst>
                                    <p:cond delay="0"/>
                                  </p:stCondLst>
                                  <p:childTnLst>
                                    <p:set>
                                      <p:cBhvr>
                                        <p:cTn id="25" dur="1" fill="hold">
                                          <p:stCondLst>
                                            <p:cond delay="0"/>
                                          </p:stCondLst>
                                        </p:cTn>
                                        <p:tgtEl>
                                          <p:spTgt spid="105"/>
                                        </p:tgtEl>
                                        <p:attrNameLst>
                                          <p:attrName>style.visibility</p:attrName>
                                        </p:attrNameLst>
                                      </p:cBhvr>
                                      <p:to>
                                        <p:strVal val="visible"/>
                                      </p:to>
                                    </p:set>
                                    <p:anim calcmode="lin" valueType="num">
                                      <p:cBhvr>
                                        <p:cTn id="26" dur="500" fill="hold"/>
                                        <p:tgtEl>
                                          <p:spTgt spid="105"/>
                                        </p:tgtEl>
                                        <p:attrNameLst>
                                          <p:attrName>ppt_w</p:attrName>
                                        </p:attrNameLst>
                                      </p:cBhvr>
                                      <p:tavLst>
                                        <p:tav tm="0">
                                          <p:val>
                                            <p:fltVal val="0"/>
                                          </p:val>
                                        </p:tav>
                                        <p:tav tm="100000">
                                          <p:val>
                                            <p:strVal val="#ppt_w"/>
                                          </p:val>
                                        </p:tav>
                                      </p:tavLst>
                                    </p:anim>
                                    <p:anim calcmode="lin" valueType="num">
                                      <p:cBhvr>
                                        <p:cTn id="27" dur="500" fill="hold"/>
                                        <p:tgtEl>
                                          <p:spTgt spid="105"/>
                                        </p:tgtEl>
                                        <p:attrNameLst>
                                          <p:attrName>ppt_h</p:attrName>
                                        </p:attrNameLst>
                                      </p:cBhvr>
                                      <p:tavLst>
                                        <p:tav tm="0">
                                          <p:val>
                                            <p:fltVal val="0"/>
                                          </p:val>
                                        </p:tav>
                                        <p:tav tm="100000">
                                          <p:val>
                                            <p:strVal val="#ppt_h"/>
                                          </p:val>
                                        </p:tav>
                                      </p:tavLst>
                                    </p:anim>
                                    <p:animEffect transition="in" filter="fade">
                                      <p:cBhvr>
                                        <p:cTn id="28" dur="500"/>
                                        <p:tgtEl>
                                          <p:spTgt spid="105"/>
                                        </p:tgtEl>
                                      </p:cBhvr>
                                    </p:animEffect>
                                  </p:childTnLst>
                                </p:cTn>
                              </p:par>
                            </p:childTnLst>
                          </p:cTn>
                        </p:par>
                        <p:par>
                          <p:cTn id="29" fill="hold">
                            <p:stCondLst>
                              <p:cond delay="2600"/>
                            </p:stCondLst>
                            <p:childTnLst>
                              <p:par>
                                <p:cTn id="30" presetID="42" presetClass="entr" presetSubtype="0" fill="hold"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1000"/>
                                        <p:tgtEl>
                                          <p:spTgt spid="117"/>
                                        </p:tgtEl>
                                      </p:cBhvr>
                                    </p:animEffect>
                                    <p:anim calcmode="lin" valueType="num">
                                      <p:cBhvr>
                                        <p:cTn id="33" dur="1000" fill="hold"/>
                                        <p:tgtEl>
                                          <p:spTgt spid="117"/>
                                        </p:tgtEl>
                                        <p:attrNameLst>
                                          <p:attrName>ppt_x</p:attrName>
                                        </p:attrNameLst>
                                      </p:cBhvr>
                                      <p:tavLst>
                                        <p:tav tm="0">
                                          <p:val>
                                            <p:strVal val="#ppt_x"/>
                                          </p:val>
                                        </p:tav>
                                        <p:tav tm="100000">
                                          <p:val>
                                            <p:strVal val="#ppt_x"/>
                                          </p:val>
                                        </p:tav>
                                      </p:tavLst>
                                    </p:anim>
                                    <p:anim calcmode="lin" valueType="num">
                                      <p:cBhvr>
                                        <p:cTn id="34" dur="1000" fill="hold"/>
                                        <p:tgtEl>
                                          <p:spTgt spid="117"/>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1000"/>
                                        <p:tgtEl>
                                          <p:spTgt spid="128"/>
                                        </p:tgtEl>
                                      </p:cBhvr>
                                    </p:animEffect>
                                    <p:anim calcmode="lin" valueType="num">
                                      <p:cBhvr>
                                        <p:cTn id="38" dur="1000" fill="hold"/>
                                        <p:tgtEl>
                                          <p:spTgt spid="128"/>
                                        </p:tgtEl>
                                        <p:attrNameLst>
                                          <p:attrName>ppt_x</p:attrName>
                                        </p:attrNameLst>
                                      </p:cBhvr>
                                      <p:tavLst>
                                        <p:tav tm="0">
                                          <p:val>
                                            <p:strVal val="#ppt_x"/>
                                          </p:val>
                                        </p:tav>
                                        <p:tav tm="100000">
                                          <p:val>
                                            <p:strVal val="#ppt_x"/>
                                          </p:val>
                                        </p:tav>
                                      </p:tavLst>
                                    </p:anim>
                                    <p:anim calcmode="lin" valueType="num">
                                      <p:cBhvr>
                                        <p:cTn id="39" dur="1000" fill="hold"/>
                                        <p:tgtEl>
                                          <p:spTgt spid="128"/>
                                        </p:tgtEl>
                                        <p:attrNameLst>
                                          <p:attrName>ppt_y</p:attrName>
                                        </p:attrNameLst>
                                      </p:cBhvr>
                                      <p:tavLst>
                                        <p:tav tm="0">
                                          <p:val>
                                            <p:strVal val="#ppt_y-.1"/>
                                          </p:val>
                                        </p:tav>
                                        <p:tav tm="100000">
                                          <p:val>
                                            <p:strVal val="#ppt_y"/>
                                          </p:val>
                                        </p:tav>
                                      </p:tavLst>
                                    </p:anim>
                                  </p:childTnLst>
                                </p:cTn>
                              </p:par>
                            </p:childTnLst>
                          </p:cTn>
                        </p:par>
                        <p:par>
                          <p:cTn id="40" fill="hold">
                            <p:stCondLst>
                              <p:cond delay="3600"/>
                            </p:stCondLst>
                            <p:childTnLst>
                              <p:par>
                                <p:cTn id="41" presetID="22" presetClass="entr" presetSubtype="8" fill="hold" grpId="0" nodeType="after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wipe(left)">
                                      <p:cBhvr>
                                        <p:cTn id="43" dur="500"/>
                                        <p:tgtEl>
                                          <p:spTgt spid="104"/>
                                        </p:tgtEl>
                                      </p:cBhvr>
                                    </p:animEffect>
                                  </p:childTnLst>
                                </p:cTn>
                              </p:par>
                            </p:childTnLst>
                          </p:cTn>
                        </p:par>
                        <p:par>
                          <p:cTn id="44" fill="hold">
                            <p:stCondLst>
                              <p:cond delay="4100"/>
                            </p:stCondLst>
                            <p:childTnLst>
                              <p:par>
                                <p:cTn id="45" presetID="53" presetClass="entr" presetSubtype="16" fill="hold" nodeType="afterEffect">
                                  <p:stCondLst>
                                    <p:cond delay="0"/>
                                  </p:stCondLst>
                                  <p:childTnLst>
                                    <p:set>
                                      <p:cBhvr>
                                        <p:cTn id="46" dur="1" fill="hold">
                                          <p:stCondLst>
                                            <p:cond delay="0"/>
                                          </p:stCondLst>
                                        </p:cTn>
                                        <p:tgtEl>
                                          <p:spTgt spid="109"/>
                                        </p:tgtEl>
                                        <p:attrNameLst>
                                          <p:attrName>style.visibility</p:attrName>
                                        </p:attrNameLst>
                                      </p:cBhvr>
                                      <p:to>
                                        <p:strVal val="visible"/>
                                      </p:to>
                                    </p:set>
                                    <p:anim calcmode="lin" valueType="num">
                                      <p:cBhvr>
                                        <p:cTn id="47" dur="500" fill="hold"/>
                                        <p:tgtEl>
                                          <p:spTgt spid="109"/>
                                        </p:tgtEl>
                                        <p:attrNameLst>
                                          <p:attrName>ppt_w</p:attrName>
                                        </p:attrNameLst>
                                      </p:cBhvr>
                                      <p:tavLst>
                                        <p:tav tm="0">
                                          <p:val>
                                            <p:fltVal val="0"/>
                                          </p:val>
                                        </p:tav>
                                        <p:tav tm="100000">
                                          <p:val>
                                            <p:strVal val="#ppt_w"/>
                                          </p:val>
                                        </p:tav>
                                      </p:tavLst>
                                    </p:anim>
                                    <p:anim calcmode="lin" valueType="num">
                                      <p:cBhvr>
                                        <p:cTn id="48" dur="500" fill="hold"/>
                                        <p:tgtEl>
                                          <p:spTgt spid="109"/>
                                        </p:tgtEl>
                                        <p:attrNameLst>
                                          <p:attrName>ppt_h</p:attrName>
                                        </p:attrNameLst>
                                      </p:cBhvr>
                                      <p:tavLst>
                                        <p:tav tm="0">
                                          <p:val>
                                            <p:fltVal val="0"/>
                                          </p:val>
                                        </p:tav>
                                        <p:tav tm="100000">
                                          <p:val>
                                            <p:strVal val="#ppt_h"/>
                                          </p:val>
                                        </p:tav>
                                      </p:tavLst>
                                    </p:anim>
                                    <p:animEffect transition="in" filter="fade">
                                      <p:cBhvr>
                                        <p:cTn id="49" dur="500"/>
                                        <p:tgtEl>
                                          <p:spTgt spid="109"/>
                                        </p:tgtEl>
                                      </p:cBhvr>
                                    </p:animEffect>
                                  </p:childTnLst>
                                </p:cTn>
                              </p:par>
                            </p:childTnLst>
                          </p:cTn>
                        </p:par>
                        <p:par>
                          <p:cTn id="50" fill="hold">
                            <p:stCondLst>
                              <p:cond delay="4600"/>
                            </p:stCondLst>
                            <p:childTnLst>
                              <p:par>
                                <p:cTn id="51" presetID="22" presetClass="entr" presetSubtype="8" fill="hold" grpId="0" nodeType="after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wipe(left)">
                                      <p:cBhvr>
                                        <p:cTn id="53" dur="500"/>
                                        <p:tgtEl>
                                          <p:spTgt spid="103"/>
                                        </p:tgtEl>
                                      </p:cBhvr>
                                    </p:animEffect>
                                  </p:childTnLst>
                                </p:cTn>
                              </p:par>
                            </p:childTnLst>
                          </p:cTn>
                        </p:par>
                        <p:par>
                          <p:cTn id="54" fill="hold">
                            <p:stCondLst>
                              <p:cond delay="5100"/>
                            </p:stCondLst>
                            <p:childTnLst>
                              <p:par>
                                <p:cTn id="55" presetID="42" presetClass="entr" presetSubtype="0" fill="hold" nodeType="after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1000"/>
                                        <p:tgtEl>
                                          <p:spTgt spid="120"/>
                                        </p:tgtEl>
                                      </p:cBhvr>
                                    </p:animEffect>
                                    <p:anim calcmode="lin" valueType="num">
                                      <p:cBhvr>
                                        <p:cTn id="58" dur="1000" fill="hold"/>
                                        <p:tgtEl>
                                          <p:spTgt spid="120"/>
                                        </p:tgtEl>
                                        <p:attrNameLst>
                                          <p:attrName>ppt_x</p:attrName>
                                        </p:attrNameLst>
                                      </p:cBhvr>
                                      <p:tavLst>
                                        <p:tav tm="0">
                                          <p:val>
                                            <p:strVal val="#ppt_x"/>
                                          </p:val>
                                        </p:tav>
                                        <p:tav tm="100000">
                                          <p:val>
                                            <p:strVal val="#ppt_x"/>
                                          </p:val>
                                        </p:tav>
                                      </p:tavLst>
                                    </p:anim>
                                    <p:anim calcmode="lin" valueType="num">
                                      <p:cBhvr>
                                        <p:cTn id="59" dur="1000" fill="hold"/>
                                        <p:tgtEl>
                                          <p:spTgt spid="120"/>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134"/>
                                        </p:tgtEl>
                                        <p:attrNameLst>
                                          <p:attrName>style.visibility</p:attrName>
                                        </p:attrNameLst>
                                      </p:cBhvr>
                                      <p:to>
                                        <p:strVal val="visible"/>
                                      </p:to>
                                    </p:set>
                                    <p:animEffect transition="in" filter="fade">
                                      <p:cBhvr>
                                        <p:cTn id="62" dur="1000"/>
                                        <p:tgtEl>
                                          <p:spTgt spid="134"/>
                                        </p:tgtEl>
                                      </p:cBhvr>
                                    </p:animEffect>
                                    <p:anim calcmode="lin" valueType="num">
                                      <p:cBhvr>
                                        <p:cTn id="63" dur="1000" fill="hold"/>
                                        <p:tgtEl>
                                          <p:spTgt spid="134"/>
                                        </p:tgtEl>
                                        <p:attrNameLst>
                                          <p:attrName>ppt_x</p:attrName>
                                        </p:attrNameLst>
                                      </p:cBhvr>
                                      <p:tavLst>
                                        <p:tav tm="0">
                                          <p:val>
                                            <p:strVal val="#ppt_x"/>
                                          </p:val>
                                        </p:tav>
                                        <p:tav tm="100000">
                                          <p:val>
                                            <p:strVal val="#ppt_x"/>
                                          </p:val>
                                        </p:tav>
                                      </p:tavLst>
                                    </p:anim>
                                    <p:anim calcmode="lin" valueType="num">
                                      <p:cBhvr>
                                        <p:cTn id="64" dur="1000" fill="hold"/>
                                        <p:tgtEl>
                                          <p:spTgt spid="134"/>
                                        </p:tgtEl>
                                        <p:attrNameLst>
                                          <p:attrName>ppt_y</p:attrName>
                                        </p:attrNameLst>
                                      </p:cBhvr>
                                      <p:tavLst>
                                        <p:tav tm="0">
                                          <p:val>
                                            <p:strVal val="#ppt_y-.1"/>
                                          </p:val>
                                        </p:tav>
                                        <p:tav tm="100000">
                                          <p:val>
                                            <p:strVal val="#ppt_y"/>
                                          </p:val>
                                        </p:tav>
                                      </p:tavLst>
                                    </p:anim>
                                  </p:childTnLst>
                                </p:cTn>
                              </p:par>
                            </p:childTnLst>
                          </p:cTn>
                        </p:par>
                        <p:par>
                          <p:cTn id="65" fill="hold">
                            <p:stCondLst>
                              <p:cond delay="6100"/>
                            </p:stCondLst>
                            <p:childTnLst>
                              <p:par>
                                <p:cTn id="66" presetID="53" presetClass="entr" presetSubtype="16" fill="hold" nodeType="afterEffect">
                                  <p:stCondLst>
                                    <p:cond delay="0"/>
                                  </p:stCondLst>
                                  <p:childTnLst>
                                    <p:set>
                                      <p:cBhvr>
                                        <p:cTn id="67" dur="1" fill="hold">
                                          <p:stCondLst>
                                            <p:cond delay="0"/>
                                          </p:stCondLst>
                                        </p:cTn>
                                        <p:tgtEl>
                                          <p:spTgt spid="113"/>
                                        </p:tgtEl>
                                        <p:attrNameLst>
                                          <p:attrName>style.visibility</p:attrName>
                                        </p:attrNameLst>
                                      </p:cBhvr>
                                      <p:to>
                                        <p:strVal val="visible"/>
                                      </p:to>
                                    </p:set>
                                    <p:anim calcmode="lin" valueType="num">
                                      <p:cBhvr>
                                        <p:cTn id="68" dur="500" fill="hold"/>
                                        <p:tgtEl>
                                          <p:spTgt spid="113"/>
                                        </p:tgtEl>
                                        <p:attrNameLst>
                                          <p:attrName>ppt_w</p:attrName>
                                        </p:attrNameLst>
                                      </p:cBhvr>
                                      <p:tavLst>
                                        <p:tav tm="0">
                                          <p:val>
                                            <p:fltVal val="0"/>
                                          </p:val>
                                        </p:tav>
                                        <p:tav tm="100000">
                                          <p:val>
                                            <p:strVal val="#ppt_w"/>
                                          </p:val>
                                        </p:tav>
                                      </p:tavLst>
                                    </p:anim>
                                    <p:anim calcmode="lin" valueType="num">
                                      <p:cBhvr>
                                        <p:cTn id="69" dur="500" fill="hold"/>
                                        <p:tgtEl>
                                          <p:spTgt spid="113"/>
                                        </p:tgtEl>
                                        <p:attrNameLst>
                                          <p:attrName>ppt_h</p:attrName>
                                        </p:attrNameLst>
                                      </p:cBhvr>
                                      <p:tavLst>
                                        <p:tav tm="0">
                                          <p:val>
                                            <p:fltVal val="0"/>
                                          </p:val>
                                        </p:tav>
                                        <p:tav tm="100000">
                                          <p:val>
                                            <p:strVal val="#ppt_h"/>
                                          </p:val>
                                        </p:tav>
                                      </p:tavLst>
                                    </p:anim>
                                    <p:animEffect transition="in" filter="fade">
                                      <p:cBhvr>
                                        <p:cTn id="70" dur="500"/>
                                        <p:tgtEl>
                                          <p:spTgt spid="113"/>
                                        </p:tgtEl>
                                      </p:cBhvr>
                                    </p:animEffect>
                                  </p:childTnLst>
                                </p:cTn>
                              </p:par>
                            </p:childTnLst>
                          </p:cTn>
                        </p:par>
                        <p:par>
                          <p:cTn id="71" fill="hold">
                            <p:stCondLst>
                              <p:cond delay="6600"/>
                            </p:stCondLst>
                            <p:childTnLst>
                              <p:par>
                                <p:cTn id="72" presetID="42" presetClass="entr" presetSubtype="0"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fade">
                                      <p:cBhvr>
                                        <p:cTn id="74" dur="1000"/>
                                        <p:tgtEl>
                                          <p:spTgt spid="125"/>
                                        </p:tgtEl>
                                      </p:cBhvr>
                                    </p:animEffect>
                                    <p:anim calcmode="lin" valueType="num">
                                      <p:cBhvr>
                                        <p:cTn id="75" dur="1000" fill="hold"/>
                                        <p:tgtEl>
                                          <p:spTgt spid="125"/>
                                        </p:tgtEl>
                                        <p:attrNameLst>
                                          <p:attrName>ppt_x</p:attrName>
                                        </p:attrNameLst>
                                      </p:cBhvr>
                                      <p:tavLst>
                                        <p:tav tm="0">
                                          <p:val>
                                            <p:strVal val="#ppt_x"/>
                                          </p:val>
                                        </p:tav>
                                        <p:tav tm="100000">
                                          <p:val>
                                            <p:strVal val="#ppt_x"/>
                                          </p:val>
                                        </p:tav>
                                      </p:tavLst>
                                    </p:anim>
                                    <p:anim calcmode="lin" valueType="num">
                                      <p:cBhvr>
                                        <p:cTn id="76" dur="1000" fill="hold"/>
                                        <p:tgtEl>
                                          <p:spTgt spid="125"/>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fade">
                                      <p:cBhvr>
                                        <p:cTn id="79" dur="1000"/>
                                        <p:tgtEl>
                                          <p:spTgt spid="131"/>
                                        </p:tgtEl>
                                      </p:cBhvr>
                                    </p:animEffect>
                                    <p:anim calcmode="lin" valueType="num">
                                      <p:cBhvr>
                                        <p:cTn id="80" dur="1000" fill="hold"/>
                                        <p:tgtEl>
                                          <p:spTgt spid="131"/>
                                        </p:tgtEl>
                                        <p:attrNameLst>
                                          <p:attrName>ppt_x</p:attrName>
                                        </p:attrNameLst>
                                      </p:cBhvr>
                                      <p:tavLst>
                                        <p:tav tm="0">
                                          <p:val>
                                            <p:strVal val="#ppt_x"/>
                                          </p:val>
                                        </p:tav>
                                        <p:tav tm="100000">
                                          <p:val>
                                            <p:strVal val="#ppt_x"/>
                                          </p:val>
                                        </p:tav>
                                      </p:tavLst>
                                    </p:anim>
                                    <p:anim calcmode="lin" valueType="num">
                                      <p:cBhvr>
                                        <p:cTn id="81"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P spid="103" grpId="0" animBg="1"/>
      <p:bldP spid="10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图片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737BA14-375C-4D93-A0B9-91BBEC19612F}"/>
              </a:ext>
            </a:extLst>
          </p:cNvPr>
          <p:cNvSpPr/>
          <p:nvPr>
            <p:custDataLst>
              <p:tags r:id="rId1"/>
            </p:custDataLst>
          </p:nvPr>
        </p:nvSpPr>
        <p:spPr>
          <a:xfrm>
            <a:off x="6658174" y="1437360"/>
            <a:ext cx="1981029" cy="2889792"/>
          </a:xfrm>
          <a:custGeom>
            <a:avLst/>
            <a:gdLst/>
            <a:ahLst/>
            <a:cxnLst/>
            <a:rect l="0" t="0" r="0" b="0"/>
            <a:pathLst>
              <a:path w="1981029" h="2889792">
                <a:moveTo>
                  <a:pt x="0" y="0"/>
                </a:moveTo>
                <a:lnTo>
                  <a:pt x="1981028" y="0"/>
                </a:lnTo>
                <a:lnTo>
                  <a:pt x="1981028" y="2889791"/>
                </a:lnTo>
                <a:lnTo>
                  <a:pt x="0" y="2889791"/>
                </a:lnTo>
                <a:close/>
              </a:path>
            </a:pathLst>
          </a:custGeom>
          <a:blipFill>
            <a:blip r:embed="rId6"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PA-图片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754038A-71B0-4775-AD34-3996469F3528}"/>
              </a:ext>
            </a:extLst>
          </p:cNvPr>
          <p:cNvSpPr/>
          <p:nvPr>
            <p:custDataLst>
              <p:tags r:id="rId2"/>
            </p:custDataLst>
          </p:nvPr>
        </p:nvSpPr>
        <p:spPr>
          <a:xfrm>
            <a:off x="4614435" y="1437360"/>
            <a:ext cx="1981029" cy="2889792"/>
          </a:xfrm>
          <a:custGeom>
            <a:avLst/>
            <a:gdLst/>
            <a:ahLst/>
            <a:cxnLst/>
            <a:rect l="0" t="0" r="0" b="0"/>
            <a:pathLst>
              <a:path w="1981029" h="2889792">
                <a:moveTo>
                  <a:pt x="0" y="0"/>
                </a:moveTo>
                <a:lnTo>
                  <a:pt x="1981028" y="0"/>
                </a:lnTo>
                <a:lnTo>
                  <a:pt x="1981028" y="2889791"/>
                </a:lnTo>
                <a:lnTo>
                  <a:pt x="0" y="2889791"/>
                </a:lnTo>
                <a:close/>
              </a:path>
            </a:pathLst>
          </a:custGeom>
          <a:blipFill>
            <a:blip r:embed="rId7"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PA-图片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41849E0-97DD-4502-B4A5-68DF0EB8C7A1}"/>
              </a:ext>
            </a:extLst>
          </p:cNvPr>
          <p:cNvSpPr/>
          <p:nvPr>
            <p:custDataLst>
              <p:tags r:id="rId3"/>
            </p:custDataLst>
          </p:nvPr>
        </p:nvSpPr>
        <p:spPr>
          <a:xfrm>
            <a:off x="526960" y="1437360"/>
            <a:ext cx="1981029" cy="2889792"/>
          </a:xfrm>
          <a:custGeom>
            <a:avLst/>
            <a:gdLst/>
            <a:ahLst/>
            <a:cxnLst/>
            <a:rect l="0" t="0" r="0" b="0"/>
            <a:pathLst>
              <a:path w="1981029" h="2889792">
                <a:moveTo>
                  <a:pt x="0" y="0"/>
                </a:moveTo>
                <a:lnTo>
                  <a:pt x="1981028" y="0"/>
                </a:lnTo>
                <a:lnTo>
                  <a:pt x="1981028" y="2889791"/>
                </a:lnTo>
                <a:lnTo>
                  <a:pt x="0" y="2889791"/>
                </a:lnTo>
                <a:close/>
              </a:path>
            </a:pathLst>
          </a:custGeom>
          <a: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rightnessContrast contrast="40000"/>
                      </a14:imgEffect>
                    </a14:imgLayer>
                  </a14:imgProps>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3581A95-D656-436C-B092-03C04BA25658}"/>
              </a:ext>
            </a:extLst>
          </p:cNvPr>
          <p:cNvSpPr/>
          <p:nvPr/>
        </p:nvSpPr>
        <p:spPr>
          <a:xfrm>
            <a:off x="2570698" y="1437360"/>
            <a:ext cx="1981028" cy="2889791"/>
          </a:xfrm>
          <a:prstGeom prst="rect">
            <a:avLst/>
          </a:prstGeom>
          <a:solidFill>
            <a:srgbClr val="283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6" name="文本框 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2647065-A77C-47E3-995F-E1DBA1801116}"/>
              </a:ext>
            </a:extLst>
          </p:cNvPr>
          <p:cNvSpPr txBox="1"/>
          <p:nvPr/>
        </p:nvSpPr>
        <p:spPr>
          <a:xfrm>
            <a:off x="2724020" y="1748313"/>
            <a:ext cx="1624956" cy="769441"/>
          </a:xfrm>
          <a:prstGeom prst="rect">
            <a:avLst/>
          </a:prstGeom>
          <a:noFill/>
        </p:spPr>
        <p:txBody>
          <a:bodyPr wrap="square" rtlCol="0">
            <a:spAutoFit/>
          </a:bodyPr>
          <a:lstStyle/>
          <a:p>
            <a:pPr algn="ctr"/>
            <a:r>
              <a:rPr lang="en-US" altLang="zh-CN" sz="4400" dirty="0">
                <a:solidFill>
                  <a:schemeClr val="bg1"/>
                </a:solidFill>
                <a:cs typeface="+mn-ea"/>
                <a:sym typeface="+mn-lt"/>
              </a:rPr>
              <a:t>87%</a:t>
            </a:r>
            <a:endParaRPr lang="zh-CN" altLang="en-US" sz="4400" dirty="0">
              <a:solidFill>
                <a:schemeClr val="bg1"/>
              </a:solidFill>
              <a:cs typeface="+mn-ea"/>
              <a:sym typeface="+mn-lt"/>
            </a:endParaRPr>
          </a:p>
        </p:txBody>
      </p:sp>
      <p:cxnSp>
        <p:nvCxnSpPr>
          <p:cNvPr id="7" name="直接连接符 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8A52B2D-1994-44AF-BC98-7990947E3B4A}"/>
              </a:ext>
            </a:extLst>
          </p:cNvPr>
          <p:cNvCxnSpPr/>
          <p:nvPr/>
        </p:nvCxnSpPr>
        <p:spPr>
          <a:xfrm>
            <a:off x="3060944" y="245025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FA73702-0F46-47F3-AAEC-05B3AB75C4CA}"/>
              </a:ext>
            </a:extLst>
          </p:cNvPr>
          <p:cNvSpPr txBox="1"/>
          <p:nvPr/>
        </p:nvSpPr>
        <p:spPr>
          <a:xfrm>
            <a:off x="2724020" y="2460915"/>
            <a:ext cx="1624956" cy="369332"/>
          </a:xfrm>
          <a:prstGeom prst="rect">
            <a:avLst/>
          </a:prstGeom>
          <a:noFill/>
        </p:spPr>
        <p:txBody>
          <a:bodyPr wrap="square" rtlCol="0">
            <a:spAutoFit/>
          </a:bodyPr>
          <a:lstStyle/>
          <a:p>
            <a:pPr algn="ctr"/>
            <a:r>
              <a:rPr lang="en-US" altLang="zh-CN" sz="1800" dirty="0">
                <a:solidFill>
                  <a:schemeClr val="bg1"/>
                </a:solidFill>
                <a:cs typeface="+mn-ea"/>
                <a:sym typeface="+mn-lt"/>
              </a:rPr>
              <a:t>From </a:t>
            </a:r>
            <a:r>
              <a:rPr lang="en-US" altLang="zh-CN" sz="1800" dirty="0" smtClean="0">
                <a:solidFill>
                  <a:schemeClr val="bg1"/>
                </a:solidFill>
                <a:cs typeface="+mn-ea"/>
                <a:sym typeface="+mn-lt"/>
              </a:rPr>
              <a:t>20XX </a:t>
            </a:r>
            <a:endParaRPr lang="zh-CN" altLang="en-US" sz="1800" dirty="0">
              <a:solidFill>
                <a:schemeClr val="bg1"/>
              </a:solidFill>
              <a:cs typeface="+mn-ea"/>
              <a:sym typeface="+mn-lt"/>
            </a:endParaRPr>
          </a:p>
        </p:txBody>
      </p:sp>
      <p:sp>
        <p:nvSpPr>
          <p:cNvPr id="9" name="矩形 5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36300BF-2604-4EDB-BD7F-97E233654B68}"/>
              </a:ext>
            </a:extLst>
          </p:cNvPr>
          <p:cNvSpPr/>
          <p:nvPr/>
        </p:nvSpPr>
        <p:spPr>
          <a:xfrm>
            <a:off x="2647046" y="2840902"/>
            <a:ext cx="1778904" cy="1200329"/>
          </a:xfrm>
          <a:prstGeom prst="rect">
            <a:avLst/>
          </a:prstGeom>
        </p:spPr>
        <p:txBody>
          <a:bodyPr wrap="square">
            <a:spAutoFit/>
          </a:bodyPr>
          <a:lstStyle/>
          <a:p>
            <a:pPr lvl="0" algn="ctr" defTabSz="914400">
              <a:lnSpc>
                <a:spcPct val="150000"/>
              </a:lnSpc>
            </a:pPr>
            <a:r>
              <a:rPr lang="zh-CN" altLang="en-US" sz="800" dirty="0">
                <a:solidFill>
                  <a:schemeClr val="bg1"/>
                </a:solidFill>
                <a:cs typeface="+mn-ea"/>
                <a:sym typeface="+mn-lt"/>
              </a:rPr>
              <a:t>这里可以添加主要内容这里可以添加主要内容这里可以添加主要内容</a:t>
            </a:r>
            <a:endParaRPr lang="en-US" altLang="zh-CN" sz="800" dirty="0">
              <a:solidFill>
                <a:schemeClr val="bg1"/>
              </a:solidFill>
              <a:cs typeface="+mn-ea"/>
              <a:sym typeface="+mn-lt"/>
            </a:endParaRPr>
          </a:p>
          <a:p>
            <a:pPr lvl="0" algn="ctr" defTabSz="914400">
              <a:lnSpc>
                <a:spcPct val="150000"/>
              </a:lnSpc>
            </a:pPr>
            <a:r>
              <a:rPr lang="en-US" altLang="zh-CN" sz="800" dirty="0">
                <a:solidFill>
                  <a:schemeClr val="bg1"/>
                </a:solidFill>
                <a:cs typeface="+mn-ea"/>
                <a:sym typeface="+mn-lt"/>
              </a:rPr>
              <a:t>……</a:t>
            </a:r>
          </a:p>
          <a:p>
            <a:pPr algn="ctr" defTabSz="914400">
              <a:lnSpc>
                <a:spcPct val="150000"/>
              </a:lnSpc>
            </a:pPr>
            <a:r>
              <a:rPr lang="zh-CN" altLang="en-US" sz="800" dirty="0">
                <a:solidFill>
                  <a:schemeClr val="bg1"/>
                </a:solidFill>
                <a:cs typeface="+mn-ea"/>
                <a:sym typeface="+mn-lt"/>
              </a:rPr>
              <a:t>这里可以添加主要内容这里可以添加主要内容这里可以添加主要内容</a:t>
            </a:r>
            <a:endParaRPr lang="en-US" altLang="zh-CN" sz="800" dirty="0">
              <a:solidFill>
                <a:schemeClr val="bg1"/>
              </a:solidFill>
              <a:cs typeface="+mn-ea"/>
              <a:sym typeface="+mn-lt"/>
            </a:endParaRPr>
          </a:p>
          <a:p>
            <a:pPr algn="ctr" defTabSz="914400">
              <a:lnSpc>
                <a:spcPct val="150000"/>
              </a:lnSpc>
            </a:pPr>
            <a:r>
              <a:rPr lang="en-US" altLang="zh-CN" sz="800" dirty="0">
                <a:solidFill>
                  <a:schemeClr val="bg1"/>
                </a:solidFill>
                <a:cs typeface="+mn-ea"/>
                <a:sym typeface="+mn-lt"/>
              </a:rPr>
              <a:t>……</a:t>
            </a:r>
          </a:p>
        </p:txBody>
      </p:sp>
      <p:sp>
        <p:nvSpPr>
          <p:cNvPr id="10" name="椭圆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834A6AE-AF4A-46CB-876C-B68DE8A3DED0}"/>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1.</a:t>
            </a:r>
            <a:endParaRPr lang="zh-CN" altLang="en-US" sz="2000" b="1" i="1" dirty="0">
              <a:cs typeface="+mn-ea"/>
              <a:sym typeface="+mn-lt"/>
            </a:endParaRPr>
          </a:p>
        </p:txBody>
      </p:sp>
      <p:sp>
        <p:nvSpPr>
          <p:cNvPr id="11" name="矩形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583279F-E637-488C-860B-3796AE151D91}"/>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项目背景介绍</a:t>
            </a:r>
          </a:p>
        </p:txBody>
      </p:sp>
      <p:grpSp>
        <p:nvGrpSpPr>
          <p:cNvPr id="12" name="组合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4EEEF0D-364C-4D2A-BEC7-FF8EA8774DDD}"/>
              </a:ext>
            </a:extLst>
          </p:cNvPr>
          <p:cNvGrpSpPr/>
          <p:nvPr/>
        </p:nvGrpSpPr>
        <p:grpSpPr>
          <a:xfrm>
            <a:off x="267362" y="156202"/>
            <a:ext cx="8669810" cy="685800"/>
            <a:chOff x="356483" y="208269"/>
            <a:chExt cx="11559746" cy="914400"/>
          </a:xfrm>
        </p:grpSpPr>
        <p:cxnSp>
          <p:nvCxnSpPr>
            <p:cNvPr id="13" name="直接连接符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9DF6014-1981-45AE-9E23-151B037F9899}"/>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弧形 1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6BFBC5C-E6CE-40F7-8789-F2C6351D05B6}"/>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15" name="矩形 1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02CB8BE-B14E-40BD-9A2E-11F5E4AC8DAB}"/>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Tree>
    <p:extLst>
      <p:ext uri="{BB962C8B-B14F-4D97-AF65-F5344CB8AC3E}">
        <p14:creationId xmlns:p14="http://schemas.microsoft.com/office/powerpoint/2010/main" val="1606507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strVal val="#ppt_w+.3"/>
                                          </p:val>
                                        </p:tav>
                                        <p:tav tm="100000">
                                          <p:val>
                                            <p:strVal val="#ppt_w"/>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animEffect transition="in" filter="fade">
                                      <p:cBhvr>
                                        <p:cTn id="22" dur="500"/>
                                        <p:tgtEl>
                                          <p:spTgt spid="11"/>
                                        </p:tgtEl>
                                      </p:cBhvr>
                                    </p:animEffect>
                                  </p:childTnLst>
                                </p:cTn>
                              </p:par>
                            </p:childTnLst>
                          </p:cTn>
                        </p:par>
                        <p:par>
                          <p:cTn id="23" fill="hold">
                            <p:stCondLst>
                              <p:cond delay="2100"/>
                            </p:stCondLst>
                            <p:childTnLst>
                              <p:par>
                                <p:cTn id="24" presetID="14" presetClass="entr" presetSubtype="1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1000"/>
                                        <p:tgtEl>
                                          <p:spTgt spid="1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1000"/>
                                        <p:tgtEl>
                                          <p:spTgt spid="5"/>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1000"/>
                                        <p:tgtEl>
                                          <p:spTgt spid="1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1000"/>
                                        <p:tgtEl>
                                          <p:spTgt spid="19"/>
                                        </p:tgtEl>
                                      </p:cBhvr>
                                    </p:animEffect>
                                  </p:childTnLst>
                                </p:cTn>
                              </p:par>
                            </p:childTnLst>
                          </p:cTn>
                        </p:par>
                        <p:par>
                          <p:cTn id="36" fill="hold">
                            <p:stCondLst>
                              <p:cond delay="3100"/>
                            </p:stCondLst>
                            <p:childTnLst>
                              <p:par>
                                <p:cTn id="37" presetID="23" presetClass="entr" presetSubtype="288"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strVal val="4/3*#ppt_w"/>
                                          </p:val>
                                        </p:tav>
                                        <p:tav tm="100000">
                                          <p:val>
                                            <p:strVal val="#ppt_w"/>
                                          </p:val>
                                        </p:tav>
                                      </p:tavLst>
                                    </p:anim>
                                    <p:anim calcmode="lin" valueType="num">
                                      <p:cBhvr>
                                        <p:cTn id="40" dur="500" fill="hold"/>
                                        <p:tgtEl>
                                          <p:spTgt spid="6"/>
                                        </p:tgtEl>
                                        <p:attrNameLst>
                                          <p:attrName>ppt_h</p:attrName>
                                        </p:attrNameLst>
                                      </p:cBhvr>
                                      <p:tavLst>
                                        <p:tav tm="0">
                                          <p:val>
                                            <p:strVal val="4/3*#ppt_h"/>
                                          </p:val>
                                        </p:tav>
                                        <p:tav tm="100000">
                                          <p:val>
                                            <p:strVal val="#ppt_h"/>
                                          </p:val>
                                        </p:tav>
                                      </p:tavLst>
                                    </p:anim>
                                  </p:childTnLst>
                                </p:cTn>
                              </p:par>
                              <p:par>
                                <p:cTn id="41" presetID="53" presetClass="entr" presetSubtype="16"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16" presetClass="entr" presetSubtype="21"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arn(inVertical)">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7" grpId="0" animBg="1"/>
      <p:bldP spid="5" grpId="0" animBg="1"/>
      <p:bldP spid="6" grpId="0"/>
      <p:bldP spid="8" grpId="0"/>
      <p:bldP spid="10" grpId="0" animBg="1"/>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0">
            <a:extLst>
              <a:ext uri="{FF2B5EF4-FFF2-40B4-BE49-F238E27FC236}">
                <a16:creationId xmlns:a16="http://schemas.microsoft.com/office/drawing/2014/main" xmlns:mc="http://schemas.openxmlformats.org/markup-compatibility/2006" xmlns:p14="http://schemas.microsoft.com/office/powerpoint/2010/main" xmlns="" id="{2766DC43-F5CD-4DB7-A91A-E6FDD4257E9D}"/>
              </a:ext>
            </a:extLst>
          </p:cNvPr>
          <p:cNvSpPr txBox="1"/>
          <p:nvPr/>
        </p:nvSpPr>
        <p:spPr>
          <a:xfrm>
            <a:off x="795794" y="2389528"/>
            <a:ext cx="1798190" cy="1526020"/>
          </a:xfrm>
          <a:prstGeom prst="rect">
            <a:avLst/>
          </a:prstGeom>
        </p:spPr>
        <p:txBody>
          <a:bodyPr vert="horz" wrap="square" lIns="162524" tIns="81261" rIns="162524" bIns="81261"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pPr>
            <a:r>
              <a:rPr lang="en-US" altLang="zh-CN" sz="3200" dirty="0">
                <a:solidFill>
                  <a:srgbClr val="324C64"/>
                </a:solidFill>
                <a:latin typeface="+mn-lt"/>
                <a:ea typeface="+mn-ea"/>
                <a:cs typeface="+mn-ea"/>
                <a:sym typeface="+mn-lt"/>
              </a:rPr>
              <a:t>…</a:t>
            </a:r>
          </a:p>
          <a:p>
            <a:pPr>
              <a:lnSpc>
                <a:spcPct val="150000"/>
              </a:lnSpc>
            </a:pPr>
            <a:r>
              <a:rPr lang="zh-CN" altLang="en-US" sz="900" dirty="0">
                <a:solidFill>
                  <a:srgbClr val="324C64"/>
                </a:solidFill>
                <a:latin typeface="+mn-lt"/>
                <a:ea typeface="+mn-ea"/>
                <a:cs typeface="+mn-ea"/>
                <a:sym typeface="+mn-lt"/>
              </a:rPr>
              <a:t>这里可以添加主要内容这里可以添加主要内容这里可以添加主要内容</a:t>
            </a:r>
            <a:endParaRPr lang="en-US" altLang="zh-CN" sz="900" dirty="0">
              <a:solidFill>
                <a:srgbClr val="324C64"/>
              </a:solidFill>
              <a:latin typeface="+mn-lt"/>
              <a:ea typeface="+mn-ea"/>
              <a:cs typeface="+mn-ea"/>
              <a:sym typeface="+mn-lt"/>
            </a:endParaRPr>
          </a:p>
        </p:txBody>
      </p:sp>
      <p:sp>
        <p:nvSpPr>
          <p:cNvPr id="30" name="Title 20">
            <a:extLst>
              <a:ext uri="{FF2B5EF4-FFF2-40B4-BE49-F238E27FC236}">
                <a16:creationId xmlns:a16="http://schemas.microsoft.com/office/drawing/2014/main" xmlns:mc="http://schemas.openxmlformats.org/markup-compatibility/2006" xmlns:p14="http://schemas.microsoft.com/office/powerpoint/2010/main" xmlns="" id="{CD664C53-3240-4574-B914-258F86FE4AAC}"/>
              </a:ext>
            </a:extLst>
          </p:cNvPr>
          <p:cNvSpPr txBox="1"/>
          <p:nvPr/>
        </p:nvSpPr>
        <p:spPr>
          <a:xfrm>
            <a:off x="3681250" y="2389528"/>
            <a:ext cx="1798190" cy="1526020"/>
          </a:xfrm>
          <a:prstGeom prst="rect">
            <a:avLst/>
          </a:prstGeom>
        </p:spPr>
        <p:txBody>
          <a:bodyPr vert="horz" wrap="square" lIns="162524" tIns="81261" rIns="162524" bIns="81261"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pPr>
            <a:r>
              <a:rPr lang="en-US" altLang="zh-CN" sz="3200" dirty="0">
                <a:solidFill>
                  <a:srgbClr val="324C64"/>
                </a:solidFill>
                <a:latin typeface="+mn-lt"/>
                <a:ea typeface="+mn-ea"/>
                <a:cs typeface="+mn-ea"/>
                <a:sym typeface="+mn-lt"/>
              </a:rPr>
              <a:t>…</a:t>
            </a:r>
          </a:p>
          <a:p>
            <a:pPr>
              <a:lnSpc>
                <a:spcPct val="150000"/>
              </a:lnSpc>
            </a:pPr>
            <a:r>
              <a:rPr lang="zh-CN" altLang="en-US" sz="900" dirty="0">
                <a:solidFill>
                  <a:srgbClr val="324C64"/>
                </a:solidFill>
                <a:latin typeface="+mn-lt"/>
                <a:ea typeface="+mn-ea"/>
                <a:cs typeface="+mn-ea"/>
                <a:sym typeface="+mn-lt"/>
              </a:rPr>
              <a:t>这里可以添加主要内容这里可以添加主要内容这里可以添加主要内容</a:t>
            </a:r>
            <a:endParaRPr lang="en-US" altLang="zh-CN" sz="900" dirty="0">
              <a:solidFill>
                <a:srgbClr val="324C64"/>
              </a:solidFill>
              <a:latin typeface="+mn-lt"/>
              <a:ea typeface="+mn-ea"/>
              <a:cs typeface="+mn-ea"/>
              <a:sym typeface="+mn-lt"/>
            </a:endParaRPr>
          </a:p>
        </p:txBody>
      </p:sp>
      <p:sp>
        <p:nvSpPr>
          <p:cNvPr id="31" name="Title 20">
            <a:extLst>
              <a:ext uri="{FF2B5EF4-FFF2-40B4-BE49-F238E27FC236}">
                <a16:creationId xmlns:a16="http://schemas.microsoft.com/office/drawing/2014/main" xmlns:mc="http://schemas.openxmlformats.org/markup-compatibility/2006" xmlns:p14="http://schemas.microsoft.com/office/powerpoint/2010/main" xmlns="" id="{7E427E13-9268-4F77-880A-65204275113C}"/>
              </a:ext>
            </a:extLst>
          </p:cNvPr>
          <p:cNvSpPr txBox="1"/>
          <p:nvPr/>
        </p:nvSpPr>
        <p:spPr>
          <a:xfrm>
            <a:off x="6580208" y="2389528"/>
            <a:ext cx="1798190" cy="1526020"/>
          </a:xfrm>
          <a:prstGeom prst="rect">
            <a:avLst/>
          </a:prstGeom>
        </p:spPr>
        <p:txBody>
          <a:bodyPr vert="horz" wrap="square" lIns="162524" tIns="81261" rIns="162524" bIns="81261"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pPr>
            <a:r>
              <a:rPr lang="en-US" altLang="zh-CN" sz="3200" dirty="0">
                <a:solidFill>
                  <a:srgbClr val="324C64"/>
                </a:solidFill>
                <a:latin typeface="+mn-lt"/>
                <a:ea typeface="+mn-ea"/>
                <a:cs typeface="+mn-ea"/>
                <a:sym typeface="+mn-lt"/>
              </a:rPr>
              <a:t>…</a:t>
            </a:r>
          </a:p>
          <a:p>
            <a:pPr>
              <a:lnSpc>
                <a:spcPct val="150000"/>
              </a:lnSpc>
            </a:pPr>
            <a:r>
              <a:rPr lang="zh-CN" altLang="en-US" sz="900" dirty="0">
                <a:solidFill>
                  <a:srgbClr val="324C64"/>
                </a:solidFill>
                <a:latin typeface="+mn-lt"/>
                <a:ea typeface="+mn-ea"/>
                <a:cs typeface="+mn-ea"/>
                <a:sym typeface="+mn-lt"/>
              </a:rPr>
              <a:t>这里可以添加主要内容这里可以添加主要内容这里可以添加主要内容</a:t>
            </a:r>
            <a:endParaRPr lang="en-US" altLang="zh-CN" sz="900" dirty="0">
              <a:solidFill>
                <a:srgbClr val="324C64"/>
              </a:solidFill>
              <a:latin typeface="+mn-lt"/>
              <a:ea typeface="+mn-ea"/>
              <a:cs typeface="+mn-ea"/>
              <a:sym typeface="+mn-lt"/>
            </a:endParaRPr>
          </a:p>
        </p:txBody>
      </p:sp>
      <p:sp>
        <p:nvSpPr>
          <p:cNvPr id="32" name="Title 20">
            <a:extLst>
              <a:ext uri="{FF2B5EF4-FFF2-40B4-BE49-F238E27FC236}">
                <a16:creationId xmlns:a16="http://schemas.microsoft.com/office/drawing/2014/main" xmlns:mc="http://schemas.openxmlformats.org/markup-compatibility/2006" xmlns:p14="http://schemas.microsoft.com/office/powerpoint/2010/main" xmlns="" id="{1CA13423-8B03-422C-A88A-8F2441B79C57}"/>
              </a:ext>
            </a:extLst>
          </p:cNvPr>
          <p:cNvSpPr txBox="1"/>
          <p:nvPr/>
        </p:nvSpPr>
        <p:spPr>
          <a:xfrm>
            <a:off x="2250929" y="1297777"/>
            <a:ext cx="1798190" cy="1733770"/>
          </a:xfrm>
          <a:prstGeom prst="rect">
            <a:avLst/>
          </a:prstGeom>
        </p:spPr>
        <p:txBody>
          <a:bodyPr vert="horz" wrap="square" lIns="162524" tIns="81261" rIns="162524" bIns="81261"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lvl="0">
              <a:lnSpc>
                <a:spcPct val="150000"/>
              </a:lnSpc>
              <a:spcBef>
                <a:spcPts val="0"/>
              </a:spcBef>
            </a:pPr>
            <a:r>
              <a:rPr lang="zh-CN" altLang="en-US" sz="900" dirty="0">
                <a:solidFill>
                  <a:srgbClr val="324C64"/>
                </a:solidFill>
                <a:latin typeface="+mn-lt"/>
                <a:ea typeface="+mn-ea"/>
                <a:cs typeface="+mn-ea"/>
                <a:sym typeface="+mn-lt"/>
              </a:rPr>
              <a:t>这里可以添加主要内容这里可以添加主要内容这里可以添加主要内容</a:t>
            </a:r>
            <a:endParaRPr lang="en-US" altLang="zh-CN" sz="900" dirty="0">
              <a:solidFill>
                <a:srgbClr val="324C64"/>
              </a:solidFill>
              <a:latin typeface="+mn-lt"/>
              <a:ea typeface="+mn-ea"/>
              <a:cs typeface="+mn-ea"/>
              <a:sym typeface="+mn-lt"/>
            </a:endParaRPr>
          </a:p>
          <a:p>
            <a:pPr lvl="0">
              <a:lnSpc>
                <a:spcPct val="150000"/>
              </a:lnSpc>
              <a:spcBef>
                <a:spcPts val="0"/>
              </a:spcBef>
            </a:pPr>
            <a:r>
              <a:rPr lang="en-US" altLang="zh-CN" sz="3200" dirty="0">
                <a:solidFill>
                  <a:srgbClr val="324C64"/>
                </a:solidFill>
                <a:latin typeface="+mn-lt"/>
                <a:ea typeface="+mn-ea"/>
                <a:cs typeface="+mn-ea"/>
                <a:sym typeface="+mn-lt"/>
              </a:rPr>
              <a:t>…</a:t>
            </a:r>
          </a:p>
          <a:p>
            <a:pPr>
              <a:lnSpc>
                <a:spcPct val="150000"/>
              </a:lnSpc>
            </a:pPr>
            <a:endParaRPr lang="en-US" altLang="zh-CN" sz="900" dirty="0">
              <a:solidFill>
                <a:srgbClr val="324C64"/>
              </a:solidFill>
              <a:latin typeface="+mn-lt"/>
              <a:ea typeface="+mn-ea"/>
              <a:cs typeface="+mn-ea"/>
              <a:sym typeface="+mn-lt"/>
            </a:endParaRPr>
          </a:p>
        </p:txBody>
      </p:sp>
      <p:sp>
        <p:nvSpPr>
          <p:cNvPr id="52" name="椭圆 51">
            <a:extLst>
              <a:ext uri="{FF2B5EF4-FFF2-40B4-BE49-F238E27FC236}">
                <a16:creationId xmlns:a16="http://schemas.microsoft.com/office/drawing/2014/main" xmlns:mc="http://schemas.openxmlformats.org/markup-compatibility/2006" xmlns:p14="http://schemas.microsoft.com/office/powerpoint/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1.</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项目背景介绍</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sp>
        <p:nvSpPr>
          <p:cNvPr id="8" name="椭圆 7">
            <a:extLst>
              <a:ext uri="{FF2B5EF4-FFF2-40B4-BE49-F238E27FC236}">
                <a16:creationId xmlns:a16="http://schemas.microsoft.com/office/drawing/2014/main" xmlns:mc="http://schemas.openxmlformats.org/markup-compatibility/2006" xmlns:p14="http://schemas.microsoft.com/office/powerpoint/2010/main" xmlns="" id="{BFFCB32F-6397-4B37-99CC-CBCD11F9ADD6}"/>
              </a:ext>
            </a:extLst>
          </p:cNvPr>
          <p:cNvSpPr/>
          <p:nvPr/>
        </p:nvSpPr>
        <p:spPr>
          <a:xfrm>
            <a:off x="2772578" y="2671307"/>
            <a:ext cx="711922" cy="711922"/>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i="1" dirty="0">
                <a:solidFill>
                  <a:schemeClr val="lt1"/>
                </a:solidFill>
                <a:cs typeface="+mn-ea"/>
                <a:sym typeface="+mn-lt"/>
              </a:rPr>
              <a:t>2</a:t>
            </a:r>
            <a:endParaRPr lang="zh-CN" altLang="en-US" sz="3000" b="1" i="1" dirty="0">
              <a:solidFill>
                <a:schemeClr val="lt1"/>
              </a:solidFill>
              <a:cs typeface="+mn-ea"/>
              <a:sym typeface="+mn-lt"/>
            </a:endParaRPr>
          </a:p>
        </p:txBody>
      </p:sp>
      <p:sp>
        <p:nvSpPr>
          <p:cNvPr id="9" name="椭圆 8">
            <a:extLst>
              <a:ext uri="{FF2B5EF4-FFF2-40B4-BE49-F238E27FC236}">
                <a16:creationId xmlns:a16="http://schemas.microsoft.com/office/drawing/2014/main" xmlns:mc="http://schemas.openxmlformats.org/markup-compatibility/2006" xmlns:p14="http://schemas.microsoft.com/office/powerpoint/2010/main" xmlns="" id="{4DFAB74F-8071-44F8-AACA-FBBDC315B3F8}"/>
              </a:ext>
            </a:extLst>
          </p:cNvPr>
          <p:cNvSpPr/>
          <p:nvPr/>
        </p:nvSpPr>
        <p:spPr>
          <a:xfrm>
            <a:off x="4235659" y="1959386"/>
            <a:ext cx="711922" cy="711922"/>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i="1" dirty="0">
                <a:solidFill>
                  <a:schemeClr val="lt1"/>
                </a:solidFill>
                <a:cs typeface="+mn-ea"/>
                <a:sym typeface="+mn-lt"/>
              </a:rPr>
              <a:t>3</a:t>
            </a:r>
            <a:endParaRPr lang="zh-CN" altLang="en-US" sz="3000" b="1" i="1" dirty="0">
              <a:solidFill>
                <a:schemeClr val="lt1"/>
              </a:solidFill>
              <a:cs typeface="+mn-ea"/>
              <a:sym typeface="+mn-lt"/>
            </a:endParaRPr>
          </a:p>
        </p:txBody>
      </p:sp>
      <p:sp>
        <p:nvSpPr>
          <p:cNvPr id="10" name="椭圆 9">
            <a:extLst>
              <a:ext uri="{FF2B5EF4-FFF2-40B4-BE49-F238E27FC236}">
                <a16:creationId xmlns:a16="http://schemas.microsoft.com/office/drawing/2014/main" xmlns:mc="http://schemas.openxmlformats.org/markup-compatibility/2006" xmlns:p14="http://schemas.microsoft.com/office/powerpoint/2010/main" xmlns="" id="{8C6227CA-CA0E-4263-9430-D9FFA71ED956}"/>
              </a:ext>
            </a:extLst>
          </p:cNvPr>
          <p:cNvSpPr/>
          <p:nvPr/>
        </p:nvSpPr>
        <p:spPr>
          <a:xfrm>
            <a:off x="7102960" y="1959386"/>
            <a:ext cx="711922" cy="711922"/>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i="1" dirty="0">
                <a:solidFill>
                  <a:schemeClr val="lt1"/>
                </a:solidFill>
                <a:cs typeface="+mn-ea"/>
                <a:sym typeface="+mn-lt"/>
              </a:rPr>
              <a:t>5</a:t>
            </a:r>
            <a:endParaRPr lang="zh-CN" altLang="en-US" sz="3000" b="1" i="1" dirty="0">
              <a:solidFill>
                <a:schemeClr val="lt1"/>
              </a:solidFill>
              <a:cs typeface="+mn-ea"/>
              <a:sym typeface="+mn-lt"/>
            </a:endParaRPr>
          </a:p>
        </p:txBody>
      </p:sp>
      <p:sp>
        <p:nvSpPr>
          <p:cNvPr id="11" name="椭圆 10">
            <a:extLst>
              <a:ext uri="{FF2B5EF4-FFF2-40B4-BE49-F238E27FC236}">
                <a16:creationId xmlns:a16="http://schemas.microsoft.com/office/drawing/2014/main" xmlns:mc="http://schemas.openxmlformats.org/markup-compatibility/2006" xmlns:p14="http://schemas.microsoft.com/office/powerpoint/2010/main" xmlns="" id="{BFE6C609-D0EC-469F-802B-486D47950FE9}"/>
              </a:ext>
            </a:extLst>
          </p:cNvPr>
          <p:cNvSpPr/>
          <p:nvPr/>
        </p:nvSpPr>
        <p:spPr>
          <a:xfrm>
            <a:off x="5659499" y="2671307"/>
            <a:ext cx="711922" cy="711922"/>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i="1" dirty="0">
                <a:solidFill>
                  <a:schemeClr val="lt1"/>
                </a:solidFill>
                <a:cs typeface="+mn-ea"/>
                <a:sym typeface="+mn-lt"/>
              </a:rPr>
              <a:t>4</a:t>
            </a:r>
            <a:endParaRPr lang="zh-CN" altLang="en-US" sz="3000" b="1" i="1" dirty="0">
              <a:solidFill>
                <a:schemeClr val="lt1"/>
              </a:solidFill>
              <a:cs typeface="+mn-ea"/>
              <a:sym typeface="+mn-lt"/>
            </a:endParaRPr>
          </a:p>
        </p:txBody>
      </p:sp>
      <p:sp>
        <p:nvSpPr>
          <p:cNvPr id="12" name="椭圆 11">
            <a:extLst>
              <a:ext uri="{FF2B5EF4-FFF2-40B4-BE49-F238E27FC236}">
                <a16:creationId xmlns:a16="http://schemas.microsoft.com/office/drawing/2014/main" xmlns:mc="http://schemas.openxmlformats.org/markup-compatibility/2006" xmlns:p14="http://schemas.microsoft.com/office/powerpoint/2010/main" xmlns="" id="{78AC551F-46E8-4F99-8260-B8B7F53634EE}"/>
              </a:ext>
            </a:extLst>
          </p:cNvPr>
          <p:cNvSpPr/>
          <p:nvPr/>
        </p:nvSpPr>
        <p:spPr>
          <a:xfrm>
            <a:off x="1329118" y="1959386"/>
            <a:ext cx="711922" cy="711922"/>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i="1" dirty="0">
                <a:solidFill>
                  <a:schemeClr val="lt1"/>
                </a:solidFill>
                <a:cs typeface="+mn-ea"/>
                <a:sym typeface="+mn-lt"/>
              </a:rPr>
              <a:t>1</a:t>
            </a:r>
            <a:endParaRPr lang="zh-CN" altLang="en-US" sz="3000" b="1" i="1" dirty="0">
              <a:solidFill>
                <a:schemeClr val="lt1"/>
              </a:solidFill>
              <a:cs typeface="+mn-ea"/>
              <a:sym typeface="+mn-lt"/>
            </a:endParaRPr>
          </a:p>
        </p:txBody>
      </p:sp>
      <p:cxnSp>
        <p:nvCxnSpPr>
          <p:cNvPr id="13" name="直接箭头连接符 12">
            <a:extLst>
              <a:ext uri="{FF2B5EF4-FFF2-40B4-BE49-F238E27FC236}">
                <a16:creationId xmlns:a16="http://schemas.microsoft.com/office/drawing/2014/main" xmlns:mc="http://schemas.openxmlformats.org/markup-compatibility/2006" xmlns:p14="http://schemas.microsoft.com/office/powerpoint/2010/main" xmlns="" id="{5611BD0A-A8E9-4ACB-AADD-78C320CE158E}"/>
              </a:ext>
            </a:extLst>
          </p:cNvPr>
          <p:cNvCxnSpPr/>
          <p:nvPr/>
        </p:nvCxnSpPr>
        <p:spPr>
          <a:xfrm>
            <a:off x="1968166" y="2452629"/>
            <a:ext cx="818429" cy="459665"/>
          </a:xfrm>
          <a:prstGeom prst="straightConnector1">
            <a:avLst/>
          </a:prstGeom>
          <a:noFill/>
          <a:ln w="6350" cap="flat" cmpd="sng" algn="ctr">
            <a:solidFill>
              <a:sysClr val="windowText" lastClr="000000">
                <a:lumMod val="75000"/>
                <a:lumOff val="25000"/>
              </a:sysClr>
            </a:solidFill>
            <a:prstDash val="solid"/>
            <a:miter lim="800000"/>
            <a:tailEnd type="triangle"/>
          </a:ln>
          <a:effectLst/>
        </p:spPr>
      </p:cxnSp>
      <p:cxnSp>
        <p:nvCxnSpPr>
          <p:cNvPr id="14" name="直接箭头连接符 13">
            <a:extLst>
              <a:ext uri="{FF2B5EF4-FFF2-40B4-BE49-F238E27FC236}">
                <a16:creationId xmlns:a16="http://schemas.microsoft.com/office/drawing/2014/main" xmlns:mc="http://schemas.openxmlformats.org/markup-compatibility/2006" xmlns:p14="http://schemas.microsoft.com/office/powerpoint/2010/main" xmlns="" id="{CBB8EF9F-81A5-4197-B439-9074A5233A1E}"/>
              </a:ext>
            </a:extLst>
          </p:cNvPr>
          <p:cNvCxnSpPr>
            <a:stCxn id="8" idx="6"/>
          </p:cNvCxnSpPr>
          <p:nvPr/>
        </p:nvCxnSpPr>
        <p:spPr>
          <a:xfrm flipV="1">
            <a:off x="3484500" y="2486262"/>
            <a:ext cx="770780" cy="541007"/>
          </a:xfrm>
          <a:prstGeom prst="straightConnector1">
            <a:avLst/>
          </a:prstGeom>
          <a:noFill/>
          <a:ln w="6350" cap="flat" cmpd="sng" algn="ctr">
            <a:solidFill>
              <a:sysClr val="windowText" lastClr="000000">
                <a:lumMod val="75000"/>
                <a:lumOff val="25000"/>
              </a:sysClr>
            </a:solidFill>
            <a:prstDash val="solid"/>
            <a:miter lim="800000"/>
            <a:tailEnd type="triangle"/>
          </a:ln>
          <a:effectLst/>
        </p:spPr>
      </p:cxnSp>
      <p:cxnSp>
        <p:nvCxnSpPr>
          <p:cNvPr id="15" name="直接箭头连接符 14">
            <a:extLst>
              <a:ext uri="{FF2B5EF4-FFF2-40B4-BE49-F238E27FC236}">
                <a16:creationId xmlns:a16="http://schemas.microsoft.com/office/drawing/2014/main" xmlns:mc="http://schemas.openxmlformats.org/markup-compatibility/2006" xmlns:p14="http://schemas.microsoft.com/office/powerpoint/2010/main" xmlns="" id="{EE5D1EAC-E299-4C8D-96C4-5E5076338A06}"/>
              </a:ext>
            </a:extLst>
          </p:cNvPr>
          <p:cNvCxnSpPr/>
          <p:nvPr/>
        </p:nvCxnSpPr>
        <p:spPr>
          <a:xfrm>
            <a:off x="4916750" y="2486262"/>
            <a:ext cx="739949" cy="403609"/>
          </a:xfrm>
          <a:prstGeom prst="straightConnector1">
            <a:avLst/>
          </a:prstGeom>
          <a:noFill/>
          <a:ln w="6350" cap="flat" cmpd="sng" algn="ctr">
            <a:solidFill>
              <a:sysClr val="windowText" lastClr="000000">
                <a:lumMod val="75000"/>
                <a:lumOff val="25000"/>
              </a:sysClr>
            </a:solidFill>
            <a:prstDash val="solid"/>
            <a:miter lim="800000"/>
            <a:tailEnd type="triangle"/>
          </a:ln>
          <a:effectLst/>
        </p:spPr>
      </p:cxnSp>
      <p:cxnSp>
        <p:nvCxnSpPr>
          <p:cNvPr id="16" name="直接箭头连接符 15">
            <a:extLst>
              <a:ext uri="{FF2B5EF4-FFF2-40B4-BE49-F238E27FC236}">
                <a16:creationId xmlns:a16="http://schemas.microsoft.com/office/drawing/2014/main" xmlns:mc="http://schemas.openxmlformats.org/markup-compatibility/2006" xmlns:p14="http://schemas.microsoft.com/office/powerpoint/2010/main" xmlns="" id="{4B187AC2-E3F3-4B24-A761-076E02260B39}"/>
              </a:ext>
            </a:extLst>
          </p:cNvPr>
          <p:cNvCxnSpPr>
            <a:stCxn id="11" idx="6"/>
          </p:cNvCxnSpPr>
          <p:nvPr/>
        </p:nvCxnSpPr>
        <p:spPr>
          <a:xfrm flipV="1">
            <a:off x="6371421" y="2463839"/>
            <a:ext cx="776386" cy="563429"/>
          </a:xfrm>
          <a:prstGeom prst="straightConnector1">
            <a:avLst/>
          </a:prstGeom>
          <a:noFill/>
          <a:ln w="6350" cap="flat" cmpd="sng" algn="ctr">
            <a:solidFill>
              <a:sysClr val="windowText" lastClr="000000">
                <a:lumMod val="75000"/>
                <a:lumOff val="25000"/>
              </a:sysClr>
            </a:solidFill>
            <a:prstDash val="solid"/>
            <a:miter lim="800000"/>
            <a:tailEnd type="triangle"/>
          </a:ln>
          <a:effectLst/>
        </p:spPr>
      </p:cxnSp>
      <p:sp>
        <p:nvSpPr>
          <p:cNvPr id="29" name="Title 20">
            <a:extLst>
              <a:ext uri="{FF2B5EF4-FFF2-40B4-BE49-F238E27FC236}">
                <a16:creationId xmlns:a16="http://schemas.microsoft.com/office/drawing/2014/main" xmlns:mc="http://schemas.openxmlformats.org/markup-compatibility/2006" xmlns:p14="http://schemas.microsoft.com/office/powerpoint/2010/main" xmlns="" id="{CA1F4C50-F057-4B52-BB81-7AEF621F81E4}"/>
              </a:ext>
            </a:extLst>
          </p:cNvPr>
          <p:cNvSpPr txBox="1"/>
          <p:nvPr/>
        </p:nvSpPr>
        <p:spPr>
          <a:xfrm>
            <a:off x="1019162" y="1563220"/>
            <a:ext cx="1407760" cy="246221"/>
          </a:xfrm>
          <a:prstGeom prst="rect">
            <a:avLst/>
          </a:prstGeom>
        </p:spPr>
        <p:txBody>
          <a:bodyPr vert="horz" wrap="square" lIns="162524" tIns="0" rIns="162524" bIns="0" rtlCol="0" anchor="ctr">
            <a:spAutoFit/>
          </a:bodyPr>
          <a:lstStyle>
            <a:defPPr>
              <a:defRPr lang="zh-CN"/>
            </a:defPPr>
            <a:lvl1pPr defTabSz="457200">
              <a:spcBef>
                <a:spcPct val="0"/>
              </a:spcBef>
              <a:buNone/>
              <a:defRPr b="1">
                <a:solidFill>
                  <a:srgbClr val="424B58"/>
                </a:solidFill>
                <a:latin typeface="+mn-ea"/>
                <a:cs typeface="Lato Regular"/>
              </a:defRPr>
            </a:lvl1pPr>
          </a:lstStyle>
          <a:p>
            <a:pPr algn="ctr"/>
            <a:r>
              <a:rPr lang="zh-CN" altLang="en-US" sz="1600" dirty="0">
                <a:solidFill>
                  <a:srgbClr val="283C4F"/>
                </a:solidFill>
                <a:latin typeface="+mn-lt"/>
                <a:cs typeface="+mn-ea"/>
                <a:sym typeface="+mn-lt"/>
              </a:rPr>
              <a:t>输入文本</a:t>
            </a:r>
            <a:endParaRPr lang="en-US" altLang="zh-CN" sz="1600" dirty="0">
              <a:solidFill>
                <a:srgbClr val="283C4F"/>
              </a:solidFill>
              <a:latin typeface="+mn-lt"/>
              <a:cs typeface="+mn-ea"/>
              <a:sym typeface="+mn-lt"/>
            </a:endParaRPr>
          </a:p>
        </p:txBody>
      </p:sp>
      <p:sp>
        <p:nvSpPr>
          <p:cNvPr id="33" name="Title 20">
            <a:extLst>
              <a:ext uri="{FF2B5EF4-FFF2-40B4-BE49-F238E27FC236}">
                <a16:creationId xmlns:a16="http://schemas.microsoft.com/office/drawing/2014/main" xmlns:mc="http://schemas.openxmlformats.org/markup-compatibility/2006" xmlns:p14="http://schemas.microsoft.com/office/powerpoint/2010/main" xmlns="" id="{71446AEC-5338-4207-A4BF-550F4EF84D8C}"/>
              </a:ext>
            </a:extLst>
          </p:cNvPr>
          <p:cNvSpPr txBox="1"/>
          <p:nvPr/>
        </p:nvSpPr>
        <p:spPr>
          <a:xfrm>
            <a:off x="3882057" y="1563220"/>
            <a:ext cx="1407760" cy="246221"/>
          </a:xfrm>
          <a:prstGeom prst="rect">
            <a:avLst/>
          </a:prstGeom>
        </p:spPr>
        <p:txBody>
          <a:bodyPr vert="horz" wrap="square" lIns="162524" tIns="0" rIns="162524" bIns="0" rtlCol="0" anchor="ctr">
            <a:spAutoFit/>
          </a:bodyPr>
          <a:lstStyle>
            <a:defPPr>
              <a:defRPr lang="zh-CN"/>
            </a:defPPr>
            <a:lvl1pPr defTabSz="457200">
              <a:spcBef>
                <a:spcPct val="0"/>
              </a:spcBef>
              <a:buNone/>
              <a:defRPr b="1">
                <a:solidFill>
                  <a:srgbClr val="424B58"/>
                </a:solidFill>
                <a:latin typeface="+mn-ea"/>
                <a:cs typeface="Lato Regular"/>
              </a:defRPr>
            </a:lvl1pPr>
          </a:lstStyle>
          <a:p>
            <a:pPr algn="ctr"/>
            <a:r>
              <a:rPr lang="zh-CN" altLang="en-US" sz="1600" dirty="0">
                <a:solidFill>
                  <a:srgbClr val="283C4F"/>
                </a:solidFill>
                <a:latin typeface="+mn-lt"/>
                <a:cs typeface="+mn-ea"/>
                <a:sym typeface="+mn-lt"/>
              </a:rPr>
              <a:t>输入文本</a:t>
            </a:r>
            <a:endParaRPr lang="en-US" altLang="zh-CN" sz="1600" dirty="0">
              <a:solidFill>
                <a:srgbClr val="283C4F"/>
              </a:solidFill>
              <a:latin typeface="+mn-lt"/>
              <a:cs typeface="+mn-ea"/>
              <a:sym typeface="+mn-lt"/>
            </a:endParaRPr>
          </a:p>
        </p:txBody>
      </p:sp>
      <p:sp>
        <p:nvSpPr>
          <p:cNvPr id="34" name="Title 20">
            <a:extLst>
              <a:ext uri="{FF2B5EF4-FFF2-40B4-BE49-F238E27FC236}">
                <a16:creationId xmlns:a16="http://schemas.microsoft.com/office/drawing/2014/main" xmlns:mc="http://schemas.openxmlformats.org/markup-compatibility/2006" xmlns:p14="http://schemas.microsoft.com/office/powerpoint/2010/main" xmlns="" id="{C55446D8-3470-4AEF-85E1-B742E1FC7ECB}"/>
              </a:ext>
            </a:extLst>
          </p:cNvPr>
          <p:cNvSpPr txBox="1"/>
          <p:nvPr/>
        </p:nvSpPr>
        <p:spPr>
          <a:xfrm>
            <a:off x="6744952" y="1563220"/>
            <a:ext cx="1407760" cy="246221"/>
          </a:xfrm>
          <a:prstGeom prst="rect">
            <a:avLst/>
          </a:prstGeom>
        </p:spPr>
        <p:txBody>
          <a:bodyPr vert="horz" wrap="square" lIns="162524" tIns="0" rIns="162524" bIns="0" rtlCol="0" anchor="ctr">
            <a:spAutoFit/>
          </a:bodyPr>
          <a:lstStyle>
            <a:defPPr>
              <a:defRPr lang="zh-CN"/>
            </a:defPPr>
            <a:lvl1pPr defTabSz="457200">
              <a:spcBef>
                <a:spcPct val="0"/>
              </a:spcBef>
              <a:buNone/>
              <a:defRPr b="1">
                <a:solidFill>
                  <a:srgbClr val="424B58"/>
                </a:solidFill>
                <a:latin typeface="+mn-ea"/>
                <a:cs typeface="Lato Regular"/>
              </a:defRPr>
            </a:lvl1pPr>
          </a:lstStyle>
          <a:p>
            <a:pPr algn="ctr"/>
            <a:r>
              <a:rPr lang="zh-CN" altLang="en-US" sz="1600" dirty="0">
                <a:solidFill>
                  <a:srgbClr val="283C4F"/>
                </a:solidFill>
                <a:latin typeface="+mn-lt"/>
                <a:cs typeface="+mn-ea"/>
                <a:sym typeface="+mn-lt"/>
              </a:rPr>
              <a:t>输入文本</a:t>
            </a:r>
            <a:endParaRPr lang="en-US" altLang="zh-CN" sz="1600" dirty="0">
              <a:solidFill>
                <a:srgbClr val="283C4F"/>
              </a:solidFill>
              <a:latin typeface="+mn-lt"/>
              <a:cs typeface="+mn-ea"/>
              <a:sym typeface="+mn-lt"/>
            </a:endParaRPr>
          </a:p>
        </p:txBody>
      </p:sp>
      <p:sp>
        <p:nvSpPr>
          <p:cNvPr id="35" name="Title 20">
            <a:extLst>
              <a:ext uri="{FF2B5EF4-FFF2-40B4-BE49-F238E27FC236}">
                <a16:creationId xmlns:a16="http://schemas.microsoft.com/office/drawing/2014/main" xmlns:mc="http://schemas.openxmlformats.org/markup-compatibility/2006" xmlns:p14="http://schemas.microsoft.com/office/powerpoint/2010/main" xmlns="" id="{EB57CCDF-7A11-4BB6-A98A-972172B48470}"/>
              </a:ext>
            </a:extLst>
          </p:cNvPr>
          <p:cNvSpPr txBox="1"/>
          <p:nvPr/>
        </p:nvSpPr>
        <p:spPr>
          <a:xfrm>
            <a:off x="2426922" y="3491543"/>
            <a:ext cx="1407760" cy="246221"/>
          </a:xfrm>
          <a:prstGeom prst="rect">
            <a:avLst/>
          </a:prstGeom>
        </p:spPr>
        <p:txBody>
          <a:bodyPr vert="horz" wrap="square" lIns="162524" tIns="0" rIns="162524" bIns="0" rtlCol="0" anchor="ctr">
            <a:spAutoFit/>
          </a:bodyPr>
          <a:lstStyle>
            <a:defPPr>
              <a:defRPr lang="zh-CN"/>
            </a:defPPr>
            <a:lvl1pPr defTabSz="457200">
              <a:spcBef>
                <a:spcPct val="0"/>
              </a:spcBef>
              <a:buNone/>
              <a:defRPr b="1">
                <a:solidFill>
                  <a:srgbClr val="424B58"/>
                </a:solidFill>
                <a:latin typeface="+mn-ea"/>
                <a:cs typeface="Lato Regular"/>
              </a:defRPr>
            </a:lvl1pPr>
          </a:lstStyle>
          <a:p>
            <a:pPr algn="ctr"/>
            <a:r>
              <a:rPr lang="zh-CN" altLang="en-US" sz="1600" dirty="0">
                <a:solidFill>
                  <a:srgbClr val="283C4F"/>
                </a:solidFill>
                <a:latin typeface="+mn-lt"/>
                <a:cs typeface="+mn-ea"/>
                <a:sym typeface="+mn-lt"/>
              </a:rPr>
              <a:t>输入文本</a:t>
            </a:r>
            <a:endParaRPr lang="en-US" altLang="zh-CN" sz="1600" dirty="0">
              <a:solidFill>
                <a:srgbClr val="283C4F"/>
              </a:solidFill>
              <a:latin typeface="+mn-lt"/>
              <a:cs typeface="+mn-ea"/>
              <a:sym typeface="+mn-lt"/>
            </a:endParaRPr>
          </a:p>
        </p:txBody>
      </p:sp>
      <p:sp>
        <p:nvSpPr>
          <p:cNvPr id="36" name="Title 20">
            <a:extLst>
              <a:ext uri="{FF2B5EF4-FFF2-40B4-BE49-F238E27FC236}">
                <a16:creationId xmlns:a16="http://schemas.microsoft.com/office/drawing/2014/main" xmlns:mc="http://schemas.openxmlformats.org/markup-compatibility/2006" xmlns:p14="http://schemas.microsoft.com/office/powerpoint/2010/main" xmlns="" id="{91848E18-5D75-4971-B3E2-9E9D3EC9E57B}"/>
              </a:ext>
            </a:extLst>
          </p:cNvPr>
          <p:cNvSpPr txBox="1"/>
          <p:nvPr/>
        </p:nvSpPr>
        <p:spPr>
          <a:xfrm>
            <a:off x="5339512" y="3491543"/>
            <a:ext cx="1407760" cy="246221"/>
          </a:xfrm>
          <a:prstGeom prst="rect">
            <a:avLst/>
          </a:prstGeom>
        </p:spPr>
        <p:txBody>
          <a:bodyPr vert="horz" wrap="square" lIns="162524" tIns="0" rIns="162524" bIns="0" rtlCol="0" anchor="ctr">
            <a:spAutoFit/>
          </a:bodyPr>
          <a:lstStyle>
            <a:defPPr>
              <a:defRPr lang="zh-CN"/>
            </a:defPPr>
            <a:lvl1pPr defTabSz="457200">
              <a:spcBef>
                <a:spcPct val="0"/>
              </a:spcBef>
              <a:buNone/>
              <a:defRPr b="1">
                <a:solidFill>
                  <a:srgbClr val="424B58"/>
                </a:solidFill>
                <a:latin typeface="+mn-ea"/>
                <a:cs typeface="Lato Regular"/>
              </a:defRPr>
            </a:lvl1pPr>
          </a:lstStyle>
          <a:p>
            <a:pPr algn="ctr"/>
            <a:r>
              <a:rPr lang="zh-CN" altLang="en-US" sz="1600" dirty="0">
                <a:solidFill>
                  <a:srgbClr val="283C4F"/>
                </a:solidFill>
                <a:latin typeface="+mn-lt"/>
                <a:cs typeface="+mn-ea"/>
                <a:sym typeface="+mn-lt"/>
              </a:rPr>
              <a:t>输入文本</a:t>
            </a:r>
            <a:endParaRPr lang="en-US" altLang="zh-CN" sz="1600" dirty="0">
              <a:solidFill>
                <a:srgbClr val="283C4F"/>
              </a:solidFill>
              <a:latin typeface="+mn-lt"/>
              <a:cs typeface="+mn-ea"/>
              <a:sym typeface="+mn-lt"/>
            </a:endParaRPr>
          </a:p>
        </p:txBody>
      </p:sp>
      <p:sp>
        <p:nvSpPr>
          <p:cNvPr id="37" name="Title 20">
            <a:extLst>
              <a:ext uri="{FF2B5EF4-FFF2-40B4-BE49-F238E27FC236}">
                <a16:creationId xmlns:a16="http://schemas.microsoft.com/office/drawing/2014/main" xmlns:mc="http://schemas.openxmlformats.org/markup-compatibility/2006" xmlns:p14="http://schemas.microsoft.com/office/powerpoint/2010/main" xmlns="" id="{403B3D1E-D4EB-4349-98B9-F4CA8F391C92}"/>
              </a:ext>
            </a:extLst>
          </p:cNvPr>
          <p:cNvSpPr txBox="1"/>
          <p:nvPr/>
        </p:nvSpPr>
        <p:spPr>
          <a:xfrm>
            <a:off x="5117040" y="1297777"/>
            <a:ext cx="1798190" cy="1733770"/>
          </a:xfrm>
          <a:prstGeom prst="rect">
            <a:avLst/>
          </a:prstGeom>
        </p:spPr>
        <p:txBody>
          <a:bodyPr vert="horz" wrap="square" lIns="162524" tIns="81261" rIns="162524" bIns="81261"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lvl="0">
              <a:lnSpc>
                <a:spcPct val="150000"/>
              </a:lnSpc>
              <a:spcBef>
                <a:spcPts val="0"/>
              </a:spcBef>
            </a:pPr>
            <a:r>
              <a:rPr lang="zh-CN" altLang="en-US" sz="900" dirty="0">
                <a:solidFill>
                  <a:srgbClr val="324C64"/>
                </a:solidFill>
                <a:latin typeface="+mn-lt"/>
                <a:ea typeface="+mn-ea"/>
                <a:cs typeface="+mn-ea"/>
                <a:sym typeface="+mn-lt"/>
              </a:rPr>
              <a:t>这里可以添加主要内容这里可以添加主要内容这里可以添加主要内容</a:t>
            </a:r>
            <a:endParaRPr lang="en-US" altLang="zh-CN" sz="900" dirty="0">
              <a:solidFill>
                <a:srgbClr val="324C64"/>
              </a:solidFill>
              <a:latin typeface="+mn-lt"/>
              <a:ea typeface="+mn-ea"/>
              <a:cs typeface="+mn-ea"/>
              <a:sym typeface="+mn-lt"/>
            </a:endParaRPr>
          </a:p>
          <a:p>
            <a:pPr lvl="0">
              <a:lnSpc>
                <a:spcPct val="150000"/>
              </a:lnSpc>
              <a:spcBef>
                <a:spcPts val="0"/>
              </a:spcBef>
            </a:pPr>
            <a:r>
              <a:rPr lang="en-US" altLang="zh-CN" sz="3200" dirty="0">
                <a:solidFill>
                  <a:srgbClr val="324C64"/>
                </a:solidFill>
                <a:latin typeface="+mn-lt"/>
                <a:ea typeface="+mn-ea"/>
                <a:cs typeface="+mn-ea"/>
                <a:sym typeface="+mn-lt"/>
              </a:rPr>
              <a:t>…</a:t>
            </a:r>
          </a:p>
          <a:p>
            <a:pPr>
              <a:lnSpc>
                <a:spcPct val="150000"/>
              </a:lnSpc>
            </a:pPr>
            <a:endParaRPr lang="en-US" altLang="zh-CN" sz="900" dirty="0">
              <a:solidFill>
                <a:srgbClr val="324C64"/>
              </a:solidFill>
              <a:latin typeface="+mn-lt"/>
              <a:ea typeface="+mn-ea"/>
              <a:cs typeface="+mn-ea"/>
              <a:sym typeface="+mn-lt"/>
            </a:endParaRPr>
          </a:p>
        </p:txBody>
      </p:sp>
    </p:spTree>
    <p:extLst>
      <p:ext uri="{BB962C8B-B14F-4D97-AF65-F5344CB8AC3E}">
        <p14:creationId xmlns:p14="http://schemas.microsoft.com/office/powerpoint/2010/main" val="29509084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23" presetClass="entr" presetSubtype="28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strVal val="4/3*#ppt_w"/>
                                          </p:val>
                                        </p:tav>
                                        <p:tav tm="100000">
                                          <p:val>
                                            <p:strVal val="#ppt_w"/>
                                          </p:val>
                                        </p:tav>
                                      </p:tavLst>
                                    </p:anim>
                                    <p:anim calcmode="lin" valueType="num">
                                      <p:cBhvr>
                                        <p:cTn id="27" dur="500" fill="hold"/>
                                        <p:tgtEl>
                                          <p:spTgt spid="12"/>
                                        </p:tgtEl>
                                        <p:attrNameLst>
                                          <p:attrName>ppt_h</p:attrName>
                                        </p:attrNameLst>
                                      </p:cBhvr>
                                      <p:tavLst>
                                        <p:tav tm="0">
                                          <p:val>
                                            <p:strVal val="4/3*#ppt_h"/>
                                          </p:val>
                                        </p:tav>
                                        <p:tav tm="100000">
                                          <p:val>
                                            <p:strVal val="#ppt_h"/>
                                          </p:val>
                                        </p:tav>
                                      </p:tavLst>
                                    </p:anim>
                                  </p:childTnLst>
                                </p:cTn>
                              </p:par>
                            </p:childTnLst>
                          </p:cTn>
                        </p:par>
                        <p:par>
                          <p:cTn id="28" fill="hold">
                            <p:stCondLst>
                              <p:cond delay="2600"/>
                            </p:stCondLst>
                            <p:childTnLst>
                              <p:par>
                                <p:cTn id="29" presetID="53" presetClass="entr" presetSubtype="16"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par>
                                <p:cTn id="34" presetID="47"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750"/>
                                        <p:tgtEl>
                                          <p:spTgt spid="28"/>
                                        </p:tgtEl>
                                      </p:cBhvr>
                                    </p:animEffect>
                                    <p:anim calcmode="lin" valueType="num">
                                      <p:cBhvr>
                                        <p:cTn id="37" dur="750" fill="hold"/>
                                        <p:tgtEl>
                                          <p:spTgt spid="28"/>
                                        </p:tgtEl>
                                        <p:attrNameLst>
                                          <p:attrName>ppt_x</p:attrName>
                                        </p:attrNameLst>
                                      </p:cBhvr>
                                      <p:tavLst>
                                        <p:tav tm="0">
                                          <p:val>
                                            <p:strVal val="#ppt_x"/>
                                          </p:val>
                                        </p:tav>
                                        <p:tav tm="100000">
                                          <p:val>
                                            <p:strVal val="#ppt_x"/>
                                          </p:val>
                                        </p:tav>
                                      </p:tavLst>
                                    </p:anim>
                                    <p:anim calcmode="lin" valueType="num">
                                      <p:cBhvr>
                                        <p:cTn id="38" dur="750" fill="hold"/>
                                        <p:tgtEl>
                                          <p:spTgt spid="28"/>
                                        </p:tgtEl>
                                        <p:attrNameLst>
                                          <p:attrName>ppt_y</p:attrName>
                                        </p:attrNameLst>
                                      </p:cBhvr>
                                      <p:tavLst>
                                        <p:tav tm="0">
                                          <p:val>
                                            <p:strVal val="#ppt_y-.1"/>
                                          </p:val>
                                        </p:tav>
                                        <p:tav tm="100000">
                                          <p:val>
                                            <p:strVal val="#ppt_y"/>
                                          </p:val>
                                        </p:tav>
                                      </p:tavLst>
                                    </p:anim>
                                  </p:childTnLst>
                                </p:cTn>
                              </p:par>
                            </p:childTnLst>
                          </p:cTn>
                        </p:par>
                        <p:par>
                          <p:cTn id="39" fill="hold">
                            <p:stCondLst>
                              <p:cond delay="3350"/>
                            </p:stCondLst>
                            <p:childTnLst>
                              <p:par>
                                <p:cTn id="40" presetID="22" presetClass="entr" presetSubtype="8"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par>
                          <p:cTn id="43" fill="hold">
                            <p:stCondLst>
                              <p:cond delay="3850"/>
                            </p:stCondLst>
                            <p:childTnLst>
                              <p:par>
                                <p:cTn id="44" presetID="23" presetClass="entr" presetSubtype="288"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strVal val="4/3*#ppt_w"/>
                                          </p:val>
                                        </p:tav>
                                        <p:tav tm="100000">
                                          <p:val>
                                            <p:strVal val="#ppt_w"/>
                                          </p:val>
                                        </p:tav>
                                      </p:tavLst>
                                    </p:anim>
                                    <p:anim calcmode="lin" valueType="num">
                                      <p:cBhvr>
                                        <p:cTn id="47" dur="500" fill="hold"/>
                                        <p:tgtEl>
                                          <p:spTgt spid="8"/>
                                        </p:tgtEl>
                                        <p:attrNameLst>
                                          <p:attrName>ppt_h</p:attrName>
                                        </p:attrNameLst>
                                      </p:cBhvr>
                                      <p:tavLst>
                                        <p:tav tm="0">
                                          <p:val>
                                            <p:strVal val="4/3*#ppt_h"/>
                                          </p:val>
                                        </p:tav>
                                        <p:tav tm="100000">
                                          <p:val>
                                            <p:strVal val="#ppt_h"/>
                                          </p:val>
                                        </p:tav>
                                      </p:tavLst>
                                    </p:anim>
                                  </p:childTnLst>
                                </p:cTn>
                              </p:par>
                            </p:childTnLst>
                          </p:cTn>
                        </p:par>
                        <p:par>
                          <p:cTn id="48" fill="hold">
                            <p:stCondLst>
                              <p:cond delay="4350"/>
                            </p:stCondLst>
                            <p:childTnLst>
                              <p:par>
                                <p:cTn id="49" presetID="53" presetClass="entr" presetSubtype="16"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p:cTn id="51" dur="500" fill="hold"/>
                                        <p:tgtEl>
                                          <p:spTgt spid="35"/>
                                        </p:tgtEl>
                                        <p:attrNameLst>
                                          <p:attrName>ppt_w</p:attrName>
                                        </p:attrNameLst>
                                      </p:cBhvr>
                                      <p:tavLst>
                                        <p:tav tm="0">
                                          <p:val>
                                            <p:fltVal val="0"/>
                                          </p:val>
                                        </p:tav>
                                        <p:tav tm="100000">
                                          <p:val>
                                            <p:strVal val="#ppt_w"/>
                                          </p:val>
                                        </p:tav>
                                      </p:tavLst>
                                    </p:anim>
                                    <p:anim calcmode="lin" valueType="num">
                                      <p:cBhvr>
                                        <p:cTn id="52" dur="500" fill="hold"/>
                                        <p:tgtEl>
                                          <p:spTgt spid="35"/>
                                        </p:tgtEl>
                                        <p:attrNameLst>
                                          <p:attrName>ppt_h</p:attrName>
                                        </p:attrNameLst>
                                      </p:cBhvr>
                                      <p:tavLst>
                                        <p:tav tm="0">
                                          <p:val>
                                            <p:fltVal val="0"/>
                                          </p:val>
                                        </p:tav>
                                        <p:tav tm="100000">
                                          <p:val>
                                            <p:strVal val="#ppt_h"/>
                                          </p:val>
                                        </p:tav>
                                      </p:tavLst>
                                    </p:anim>
                                    <p:animEffect transition="in" filter="fade">
                                      <p:cBhvr>
                                        <p:cTn id="53" dur="500"/>
                                        <p:tgtEl>
                                          <p:spTgt spid="35"/>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750"/>
                                        <p:tgtEl>
                                          <p:spTgt spid="32"/>
                                        </p:tgtEl>
                                      </p:cBhvr>
                                    </p:animEffect>
                                    <p:anim calcmode="lin" valueType="num">
                                      <p:cBhvr>
                                        <p:cTn id="57" dur="750" fill="hold"/>
                                        <p:tgtEl>
                                          <p:spTgt spid="32"/>
                                        </p:tgtEl>
                                        <p:attrNameLst>
                                          <p:attrName>ppt_x</p:attrName>
                                        </p:attrNameLst>
                                      </p:cBhvr>
                                      <p:tavLst>
                                        <p:tav tm="0">
                                          <p:val>
                                            <p:strVal val="#ppt_x"/>
                                          </p:val>
                                        </p:tav>
                                        <p:tav tm="100000">
                                          <p:val>
                                            <p:strVal val="#ppt_x"/>
                                          </p:val>
                                        </p:tav>
                                      </p:tavLst>
                                    </p:anim>
                                    <p:anim calcmode="lin" valueType="num">
                                      <p:cBhvr>
                                        <p:cTn id="58" dur="750" fill="hold"/>
                                        <p:tgtEl>
                                          <p:spTgt spid="32"/>
                                        </p:tgtEl>
                                        <p:attrNameLst>
                                          <p:attrName>ppt_y</p:attrName>
                                        </p:attrNameLst>
                                      </p:cBhvr>
                                      <p:tavLst>
                                        <p:tav tm="0">
                                          <p:val>
                                            <p:strVal val="#ppt_y+.1"/>
                                          </p:val>
                                        </p:tav>
                                        <p:tav tm="100000">
                                          <p:val>
                                            <p:strVal val="#ppt_y"/>
                                          </p:val>
                                        </p:tav>
                                      </p:tavLst>
                                    </p:anim>
                                  </p:childTnLst>
                                </p:cTn>
                              </p:par>
                            </p:childTnLst>
                          </p:cTn>
                        </p:par>
                        <p:par>
                          <p:cTn id="59" fill="hold">
                            <p:stCondLst>
                              <p:cond delay="510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par>
                          <p:cTn id="63" fill="hold">
                            <p:stCondLst>
                              <p:cond delay="5600"/>
                            </p:stCondLst>
                            <p:childTnLst>
                              <p:par>
                                <p:cTn id="64" presetID="23" presetClass="entr" presetSubtype="288"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fill="hold"/>
                                        <p:tgtEl>
                                          <p:spTgt spid="9"/>
                                        </p:tgtEl>
                                        <p:attrNameLst>
                                          <p:attrName>ppt_w</p:attrName>
                                        </p:attrNameLst>
                                      </p:cBhvr>
                                      <p:tavLst>
                                        <p:tav tm="0">
                                          <p:val>
                                            <p:strVal val="4/3*#ppt_w"/>
                                          </p:val>
                                        </p:tav>
                                        <p:tav tm="100000">
                                          <p:val>
                                            <p:strVal val="#ppt_w"/>
                                          </p:val>
                                        </p:tav>
                                      </p:tavLst>
                                    </p:anim>
                                    <p:anim calcmode="lin" valueType="num">
                                      <p:cBhvr>
                                        <p:cTn id="67" dur="500" fill="hold"/>
                                        <p:tgtEl>
                                          <p:spTgt spid="9"/>
                                        </p:tgtEl>
                                        <p:attrNameLst>
                                          <p:attrName>ppt_h</p:attrName>
                                        </p:attrNameLst>
                                      </p:cBhvr>
                                      <p:tavLst>
                                        <p:tav tm="0">
                                          <p:val>
                                            <p:strVal val="4/3*#ppt_h"/>
                                          </p:val>
                                        </p:tav>
                                        <p:tav tm="100000">
                                          <p:val>
                                            <p:strVal val="#ppt_h"/>
                                          </p:val>
                                        </p:tav>
                                      </p:tavLst>
                                    </p:anim>
                                  </p:childTnLst>
                                </p:cTn>
                              </p:par>
                            </p:childTnLst>
                          </p:cTn>
                        </p:par>
                        <p:par>
                          <p:cTn id="68" fill="hold">
                            <p:stCondLst>
                              <p:cond delay="6100"/>
                            </p:stCondLst>
                            <p:childTnLst>
                              <p:par>
                                <p:cTn id="69" presetID="53" presetClass="entr" presetSubtype="16"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Effect transition="in" filter="fade">
                                      <p:cBhvr>
                                        <p:cTn id="73" dur="500"/>
                                        <p:tgtEl>
                                          <p:spTgt spid="33"/>
                                        </p:tgtEl>
                                      </p:cBhvr>
                                    </p:animEffect>
                                  </p:childTnLst>
                                </p:cTn>
                              </p:par>
                              <p:par>
                                <p:cTn id="74" presetID="47"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750"/>
                                        <p:tgtEl>
                                          <p:spTgt spid="30"/>
                                        </p:tgtEl>
                                      </p:cBhvr>
                                    </p:animEffect>
                                    <p:anim calcmode="lin" valueType="num">
                                      <p:cBhvr>
                                        <p:cTn id="77" dur="750" fill="hold"/>
                                        <p:tgtEl>
                                          <p:spTgt spid="30"/>
                                        </p:tgtEl>
                                        <p:attrNameLst>
                                          <p:attrName>ppt_x</p:attrName>
                                        </p:attrNameLst>
                                      </p:cBhvr>
                                      <p:tavLst>
                                        <p:tav tm="0">
                                          <p:val>
                                            <p:strVal val="#ppt_x"/>
                                          </p:val>
                                        </p:tav>
                                        <p:tav tm="100000">
                                          <p:val>
                                            <p:strVal val="#ppt_x"/>
                                          </p:val>
                                        </p:tav>
                                      </p:tavLst>
                                    </p:anim>
                                    <p:anim calcmode="lin" valueType="num">
                                      <p:cBhvr>
                                        <p:cTn id="78" dur="750" fill="hold"/>
                                        <p:tgtEl>
                                          <p:spTgt spid="30"/>
                                        </p:tgtEl>
                                        <p:attrNameLst>
                                          <p:attrName>ppt_y</p:attrName>
                                        </p:attrNameLst>
                                      </p:cBhvr>
                                      <p:tavLst>
                                        <p:tav tm="0">
                                          <p:val>
                                            <p:strVal val="#ppt_y-.1"/>
                                          </p:val>
                                        </p:tav>
                                        <p:tav tm="100000">
                                          <p:val>
                                            <p:strVal val="#ppt_y"/>
                                          </p:val>
                                        </p:tav>
                                      </p:tavLst>
                                    </p:anim>
                                  </p:childTnLst>
                                </p:cTn>
                              </p:par>
                            </p:childTnLst>
                          </p:cTn>
                        </p:par>
                        <p:par>
                          <p:cTn id="79" fill="hold">
                            <p:stCondLst>
                              <p:cond delay="6850"/>
                            </p:stCondLst>
                            <p:childTnLst>
                              <p:par>
                                <p:cTn id="80" presetID="22" presetClass="entr" presetSubtype="8" fill="hold"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500"/>
                                        <p:tgtEl>
                                          <p:spTgt spid="15"/>
                                        </p:tgtEl>
                                      </p:cBhvr>
                                    </p:animEffect>
                                  </p:childTnLst>
                                </p:cTn>
                              </p:par>
                            </p:childTnLst>
                          </p:cTn>
                        </p:par>
                        <p:par>
                          <p:cTn id="83" fill="hold">
                            <p:stCondLst>
                              <p:cond delay="7350"/>
                            </p:stCondLst>
                            <p:childTnLst>
                              <p:par>
                                <p:cTn id="84" presetID="23" presetClass="entr" presetSubtype="288" fill="hold" grpId="0" nodeType="after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p:cTn id="86" dur="500" fill="hold"/>
                                        <p:tgtEl>
                                          <p:spTgt spid="11"/>
                                        </p:tgtEl>
                                        <p:attrNameLst>
                                          <p:attrName>ppt_w</p:attrName>
                                        </p:attrNameLst>
                                      </p:cBhvr>
                                      <p:tavLst>
                                        <p:tav tm="0">
                                          <p:val>
                                            <p:strVal val="4/3*#ppt_w"/>
                                          </p:val>
                                        </p:tav>
                                        <p:tav tm="100000">
                                          <p:val>
                                            <p:strVal val="#ppt_w"/>
                                          </p:val>
                                        </p:tav>
                                      </p:tavLst>
                                    </p:anim>
                                    <p:anim calcmode="lin" valueType="num">
                                      <p:cBhvr>
                                        <p:cTn id="87" dur="500" fill="hold"/>
                                        <p:tgtEl>
                                          <p:spTgt spid="11"/>
                                        </p:tgtEl>
                                        <p:attrNameLst>
                                          <p:attrName>ppt_h</p:attrName>
                                        </p:attrNameLst>
                                      </p:cBhvr>
                                      <p:tavLst>
                                        <p:tav tm="0">
                                          <p:val>
                                            <p:strVal val="4/3*#ppt_h"/>
                                          </p:val>
                                        </p:tav>
                                        <p:tav tm="100000">
                                          <p:val>
                                            <p:strVal val="#ppt_h"/>
                                          </p:val>
                                        </p:tav>
                                      </p:tavLst>
                                    </p:anim>
                                  </p:childTnLst>
                                </p:cTn>
                              </p:par>
                            </p:childTnLst>
                          </p:cTn>
                        </p:par>
                        <p:par>
                          <p:cTn id="88" fill="hold">
                            <p:stCondLst>
                              <p:cond delay="7850"/>
                            </p:stCondLst>
                            <p:childTnLst>
                              <p:par>
                                <p:cTn id="89" presetID="53" presetClass="entr" presetSubtype="16"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p:cTn id="91" dur="500" fill="hold"/>
                                        <p:tgtEl>
                                          <p:spTgt spid="36"/>
                                        </p:tgtEl>
                                        <p:attrNameLst>
                                          <p:attrName>ppt_w</p:attrName>
                                        </p:attrNameLst>
                                      </p:cBhvr>
                                      <p:tavLst>
                                        <p:tav tm="0">
                                          <p:val>
                                            <p:fltVal val="0"/>
                                          </p:val>
                                        </p:tav>
                                        <p:tav tm="100000">
                                          <p:val>
                                            <p:strVal val="#ppt_w"/>
                                          </p:val>
                                        </p:tav>
                                      </p:tavLst>
                                    </p:anim>
                                    <p:anim calcmode="lin" valueType="num">
                                      <p:cBhvr>
                                        <p:cTn id="92" dur="500" fill="hold"/>
                                        <p:tgtEl>
                                          <p:spTgt spid="36"/>
                                        </p:tgtEl>
                                        <p:attrNameLst>
                                          <p:attrName>ppt_h</p:attrName>
                                        </p:attrNameLst>
                                      </p:cBhvr>
                                      <p:tavLst>
                                        <p:tav tm="0">
                                          <p:val>
                                            <p:fltVal val="0"/>
                                          </p:val>
                                        </p:tav>
                                        <p:tav tm="100000">
                                          <p:val>
                                            <p:strVal val="#ppt_h"/>
                                          </p:val>
                                        </p:tav>
                                      </p:tavLst>
                                    </p:anim>
                                    <p:animEffect transition="in" filter="fade">
                                      <p:cBhvr>
                                        <p:cTn id="93" dur="500"/>
                                        <p:tgtEl>
                                          <p:spTgt spid="36"/>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750"/>
                                        <p:tgtEl>
                                          <p:spTgt spid="37"/>
                                        </p:tgtEl>
                                      </p:cBhvr>
                                    </p:animEffect>
                                    <p:anim calcmode="lin" valueType="num">
                                      <p:cBhvr>
                                        <p:cTn id="97" dur="750" fill="hold"/>
                                        <p:tgtEl>
                                          <p:spTgt spid="37"/>
                                        </p:tgtEl>
                                        <p:attrNameLst>
                                          <p:attrName>ppt_x</p:attrName>
                                        </p:attrNameLst>
                                      </p:cBhvr>
                                      <p:tavLst>
                                        <p:tav tm="0">
                                          <p:val>
                                            <p:strVal val="#ppt_x"/>
                                          </p:val>
                                        </p:tav>
                                        <p:tav tm="100000">
                                          <p:val>
                                            <p:strVal val="#ppt_x"/>
                                          </p:val>
                                        </p:tav>
                                      </p:tavLst>
                                    </p:anim>
                                    <p:anim calcmode="lin" valueType="num">
                                      <p:cBhvr>
                                        <p:cTn id="98" dur="750" fill="hold"/>
                                        <p:tgtEl>
                                          <p:spTgt spid="37"/>
                                        </p:tgtEl>
                                        <p:attrNameLst>
                                          <p:attrName>ppt_y</p:attrName>
                                        </p:attrNameLst>
                                      </p:cBhvr>
                                      <p:tavLst>
                                        <p:tav tm="0">
                                          <p:val>
                                            <p:strVal val="#ppt_y+.1"/>
                                          </p:val>
                                        </p:tav>
                                        <p:tav tm="100000">
                                          <p:val>
                                            <p:strVal val="#ppt_y"/>
                                          </p:val>
                                        </p:tav>
                                      </p:tavLst>
                                    </p:anim>
                                  </p:childTnLst>
                                </p:cTn>
                              </p:par>
                            </p:childTnLst>
                          </p:cTn>
                        </p:par>
                        <p:par>
                          <p:cTn id="99" fill="hold">
                            <p:stCondLst>
                              <p:cond delay="8600"/>
                            </p:stCondLst>
                            <p:childTnLst>
                              <p:par>
                                <p:cTn id="100" presetID="22" presetClass="entr" presetSubtype="8" fill="hold" nodeType="after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wipe(left)">
                                      <p:cBhvr>
                                        <p:cTn id="102" dur="500"/>
                                        <p:tgtEl>
                                          <p:spTgt spid="16"/>
                                        </p:tgtEl>
                                      </p:cBhvr>
                                    </p:animEffect>
                                  </p:childTnLst>
                                </p:cTn>
                              </p:par>
                            </p:childTnLst>
                          </p:cTn>
                        </p:par>
                        <p:par>
                          <p:cTn id="103" fill="hold">
                            <p:stCondLst>
                              <p:cond delay="9100"/>
                            </p:stCondLst>
                            <p:childTnLst>
                              <p:par>
                                <p:cTn id="104" presetID="23" presetClass="entr" presetSubtype="288" fill="hold" grpId="0" nodeType="afterEffect">
                                  <p:stCondLst>
                                    <p:cond delay="0"/>
                                  </p:stCondLst>
                                  <p:childTnLst>
                                    <p:set>
                                      <p:cBhvr>
                                        <p:cTn id="105" dur="1" fill="hold">
                                          <p:stCondLst>
                                            <p:cond delay="0"/>
                                          </p:stCondLst>
                                        </p:cTn>
                                        <p:tgtEl>
                                          <p:spTgt spid="10"/>
                                        </p:tgtEl>
                                        <p:attrNameLst>
                                          <p:attrName>style.visibility</p:attrName>
                                        </p:attrNameLst>
                                      </p:cBhvr>
                                      <p:to>
                                        <p:strVal val="visible"/>
                                      </p:to>
                                    </p:set>
                                    <p:anim calcmode="lin" valueType="num">
                                      <p:cBhvr>
                                        <p:cTn id="106" dur="500" fill="hold"/>
                                        <p:tgtEl>
                                          <p:spTgt spid="10"/>
                                        </p:tgtEl>
                                        <p:attrNameLst>
                                          <p:attrName>ppt_w</p:attrName>
                                        </p:attrNameLst>
                                      </p:cBhvr>
                                      <p:tavLst>
                                        <p:tav tm="0">
                                          <p:val>
                                            <p:strVal val="4/3*#ppt_w"/>
                                          </p:val>
                                        </p:tav>
                                        <p:tav tm="100000">
                                          <p:val>
                                            <p:strVal val="#ppt_w"/>
                                          </p:val>
                                        </p:tav>
                                      </p:tavLst>
                                    </p:anim>
                                    <p:anim calcmode="lin" valueType="num">
                                      <p:cBhvr>
                                        <p:cTn id="107" dur="500" fill="hold"/>
                                        <p:tgtEl>
                                          <p:spTgt spid="10"/>
                                        </p:tgtEl>
                                        <p:attrNameLst>
                                          <p:attrName>ppt_h</p:attrName>
                                        </p:attrNameLst>
                                      </p:cBhvr>
                                      <p:tavLst>
                                        <p:tav tm="0">
                                          <p:val>
                                            <p:strVal val="4/3*#ppt_h"/>
                                          </p:val>
                                        </p:tav>
                                        <p:tav tm="100000">
                                          <p:val>
                                            <p:strVal val="#ppt_h"/>
                                          </p:val>
                                        </p:tav>
                                      </p:tavLst>
                                    </p:anim>
                                  </p:childTnLst>
                                </p:cTn>
                              </p:par>
                            </p:childTnLst>
                          </p:cTn>
                        </p:par>
                        <p:par>
                          <p:cTn id="108" fill="hold">
                            <p:stCondLst>
                              <p:cond delay="9600"/>
                            </p:stCondLst>
                            <p:childTnLst>
                              <p:par>
                                <p:cTn id="109" presetID="53" presetClass="entr" presetSubtype="16"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 calcmode="lin" valueType="num">
                                      <p:cBhvr>
                                        <p:cTn id="111" dur="500" fill="hold"/>
                                        <p:tgtEl>
                                          <p:spTgt spid="34"/>
                                        </p:tgtEl>
                                        <p:attrNameLst>
                                          <p:attrName>ppt_w</p:attrName>
                                        </p:attrNameLst>
                                      </p:cBhvr>
                                      <p:tavLst>
                                        <p:tav tm="0">
                                          <p:val>
                                            <p:fltVal val="0"/>
                                          </p:val>
                                        </p:tav>
                                        <p:tav tm="100000">
                                          <p:val>
                                            <p:strVal val="#ppt_w"/>
                                          </p:val>
                                        </p:tav>
                                      </p:tavLst>
                                    </p:anim>
                                    <p:anim calcmode="lin" valueType="num">
                                      <p:cBhvr>
                                        <p:cTn id="112" dur="500" fill="hold"/>
                                        <p:tgtEl>
                                          <p:spTgt spid="34"/>
                                        </p:tgtEl>
                                        <p:attrNameLst>
                                          <p:attrName>ppt_h</p:attrName>
                                        </p:attrNameLst>
                                      </p:cBhvr>
                                      <p:tavLst>
                                        <p:tav tm="0">
                                          <p:val>
                                            <p:fltVal val="0"/>
                                          </p:val>
                                        </p:tav>
                                        <p:tav tm="100000">
                                          <p:val>
                                            <p:strVal val="#ppt_h"/>
                                          </p:val>
                                        </p:tav>
                                      </p:tavLst>
                                    </p:anim>
                                    <p:animEffect transition="in" filter="fade">
                                      <p:cBhvr>
                                        <p:cTn id="113" dur="500"/>
                                        <p:tgtEl>
                                          <p:spTgt spid="34"/>
                                        </p:tgtEl>
                                      </p:cBhvr>
                                    </p:animEffect>
                                  </p:childTnLst>
                                </p:cTn>
                              </p:par>
                              <p:par>
                                <p:cTn id="114" presetID="47" presetClass="entr" presetSubtype="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750"/>
                                        <p:tgtEl>
                                          <p:spTgt spid="31"/>
                                        </p:tgtEl>
                                      </p:cBhvr>
                                    </p:animEffect>
                                    <p:anim calcmode="lin" valueType="num">
                                      <p:cBhvr>
                                        <p:cTn id="117" dur="750" fill="hold"/>
                                        <p:tgtEl>
                                          <p:spTgt spid="31"/>
                                        </p:tgtEl>
                                        <p:attrNameLst>
                                          <p:attrName>ppt_x</p:attrName>
                                        </p:attrNameLst>
                                      </p:cBhvr>
                                      <p:tavLst>
                                        <p:tav tm="0">
                                          <p:val>
                                            <p:strVal val="#ppt_x"/>
                                          </p:val>
                                        </p:tav>
                                        <p:tav tm="100000">
                                          <p:val>
                                            <p:strVal val="#ppt_x"/>
                                          </p:val>
                                        </p:tav>
                                      </p:tavLst>
                                    </p:anim>
                                    <p:anim calcmode="lin" valueType="num">
                                      <p:cBhvr>
                                        <p:cTn id="118"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32" grpId="0"/>
      <p:bldP spid="52" grpId="0" animBg="1"/>
      <p:bldP spid="53" grpId="0"/>
      <p:bldP spid="63" grpId="0"/>
      <p:bldP spid="8" grpId="0" animBg="1"/>
      <p:bldP spid="9" grpId="0" animBg="1"/>
      <p:bldP spid="10" grpId="0" animBg="1"/>
      <p:bldP spid="11" grpId="0" animBg="1"/>
      <p:bldP spid="12" grpId="0" animBg="1"/>
      <p:bldP spid="29"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1.</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项目背景介绍</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grpSp>
        <p:nvGrpSpPr>
          <p:cNvPr id="8" name="组合 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02C35114-040C-433F-9603-AA7BB1946F82}"/>
              </a:ext>
            </a:extLst>
          </p:cNvPr>
          <p:cNvGrpSpPr/>
          <p:nvPr/>
        </p:nvGrpSpPr>
        <p:grpSpPr>
          <a:xfrm>
            <a:off x="857723" y="1314585"/>
            <a:ext cx="2051051" cy="1918853"/>
            <a:chOff x="829732" y="2006596"/>
            <a:chExt cx="2734735" cy="2558471"/>
          </a:xfrm>
          <a:effectLst>
            <a:outerShdw blurRad="215900" dist="38100" dir="2700000" algn="tl" rotWithShape="0">
              <a:prstClr val="black">
                <a:alpha val="40000"/>
              </a:prstClr>
            </a:outerShdw>
          </a:effectLst>
        </p:grpSpPr>
        <p:sp>
          <p:nvSpPr>
            <p:cNvPr id="9" name="泪珠形 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CD9D00B1-5B79-4D3D-AB7A-B4368239CAF8}"/>
                </a:ext>
              </a:extLst>
            </p:cNvPr>
            <p:cNvSpPr/>
            <p:nvPr/>
          </p:nvSpPr>
          <p:spPr>
            <a:xfrm rot="10800000">
              <a:off x="1346200" y="2006596"/>
              <a:ext cx="2218267" cy="2218267"/>
            </a:xfrm>
            <a:prstGeom prst="teardrop">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cs typeface="+mn-ea"/>
                <a:sym typeface="+mn-lt"/>
              </a:endParaRPr>
            </a:p>
          </p:txBody>
        </p:sp>
        <p:sp>
          <p:nvSpPr>
            <p:cNvPr id="10" name="椭圆 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EBAD9DE4-33BD-4D2F-9F30-D7CED3A738E3}"/>
                </a:ext>
              </a:extLst>
            </p:cNvPr>
            <p:cNvSpPr/>
            <p:nvPr/>
          </p:nvSpPr>
          <p:spPr>
            <a:xfrm>
              <a:off x="829732" y="3532134"/>
              <a:ext cx="1032933" cy="1032933"/>
            </a:xfrm>
            <a:prstGeom prst="ellipse">
              <a:avLst/>
            </a:prstGeom>
            <a:solidFill>
              <a:srgbClr val="283C4F"/>
            </a:solidFill>
            <a:ln w="50800">
              <a:noFill/>
            </a:ln>
            <a:effectLst>
              <a:outerShdw blurRad="3048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cs typeface="+mn-ea"/>
                <a:sym typeface="+mn-lt"/>
              </a:endParaRPr>
            </a:p>
          </p:txBody>
        </p:sp>
        <p:pic>
          <p:nvPicPr>
            <p:cNvPr id="11" name="图形 10" descr="灯泡">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697BC091-7BAA-4810-B208-FD3C689E04C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mc="http://schemas.openxmlformats.org/markup-compatibility/2006" xmlns:p14="http://schemas.microsoft.com/office/powerpoint/2010/main" xmlns:a14="http://schemas.microsoft.com/office/drawing/2010/main" xmlns:a16="http://schemas.microsoft.com/office/drawing/2014/main" xmlns="" r:embed="rId5"/>
                </a:ext>
              </a:extLst>
            </a:blip>
            <a:stretch>
              <a:fillRect/>
            </a:stretch>
          </p:blipFill>
          <p:spPr>
            <a:xfrm>
              <a:off x="1048214" y="3798994"/>
              <a:ext cx="595970" cy="595970"/>
            </a:xfrm>
            <a:prstGeom prst="rect">
              <a:avLst/>
            </a:prstGeom>
          </p:spPr>
        </p:pic>
      </p:grpSp>
      <p:grpSp>
        <p:nvGrpSpPr>
          <p:cNvPr id="12" name="组合 1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0E77E8FC-2F31-4672-88DF-C58356BC27CA}"/>
              </a:ext>
            </a:extLst>
          </p:cNvPr>
          <p:cNvGrpSpPr/>
          <p:nvPr/>
        </p:nvGrpSpPr>
        <p:grpSpPr>
          <a:xfrm>
            <a:off x="3645374" y="1314585"/>
            <a:ext cx="1993899" cy="1918853"/>
            <a:chOff x="4546601" y="2006596"/>
            <a:chExt cx="2658532" cy="2558471"/>
          </a:xfrm>
          <a:effectLst>
            <a:outerShdw blurRad="215900" dist="38100" dir="2700000" algn="tl" rotWithShape="0">
              <a:prstClr val="black">
                <a:alpha val="40000"/>
              </a:prstClr>
            </a:outerShdw>
          </a:effectLst>
        </p:grpSpPr>
        <p:sp>
          <p:nvSpPr>
            <p:cNvPr id="13" name="泪珠形 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A12F88F-F2A1-4C38-A24E-5FD97B2C1392}"/>
                </a:ext>
              </a:extLst>
            </p:cNvPr>
            <p:cNvSpPr/>
            <p:nvPr/>
          </p:nvSpPr>
          <p:spPr>
            <a:xfrm rot="10800000">
              <a:off x="4986866" y="2006596"/>
              <a:ext cx="2218267" cy="2218267"/>
            </a:xfrm>
            <a:prstGeom prst="teardrop">
              <a:avLst/>
            </a:prstGeom>
            <a:blipFill dpi="0" rotWithShape="0">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cs typeface="+mn-ea"/>
                <a:sym typeface="+mn-lt"/>
              </a:endParaRPr>
            </a:p>
          </p:txBody>
        </p:sp>
        <p:sp>
          <p:nvSpPr>
            <p:cNvPr id="14" name="椭圆 1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65311248-BF90-4717-BECD-7B6B7FFE3DCB}"/>
                </a:ext>
              </a:extLst>
            </p:cNvPr>
            <p:cNvSpPr/>
            <p:nvPr/>
          </p:nvSpPr>
          <p:spPr>
            <a:xfrm>
              <a:off x="4546601" y="3532134"/>
              <a:ext cx="1032933" cy="1032933"/>
            </a:xfrm>
            <a:prstGeom prst="ellipse">
              <a:avLst/>
            </a:prstGeom>
            <a:solidFill>
              <a:srgbClr val="283C4F"/>
            </a:solidFill>
            <a:ln w="50800">
              <a:noFill/>
            </a:ln>
            <a:effectLst>
              <a:outerShdw blurRad="3048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cs typeface="+mn-ea"/>
                <a:sym typeface="+mn-lt"/>
              </a:endParaRPr>
            </a:p>
          </p:txBody>
        </p:sp>
        <p:pic>
          <p:nvPicPr>
            <p:cNvPr id="15" name="图形 14" descr="文档">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0AF7B8F9-85D1-4ACC-85B3-0AD9F191DA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mc="http://schemas.openxmlformats.org/markup-compatibility/2006" xmlns:p14="http://schemas.microsoft.com/office/powerpoint/2010/main" xmlns:a14="http://schemas.microsoft.com/office/drawing/2010/main" xmlns:a16="http://schemas.microsoft.com/office/drawing/2014/main" xmlns="" r:embed="rId8"/>
                </a:ext>
              </a:extLst>
            </a:blip>
            <a:stretch>
              <a:fillRect/>
            </a:stretch>
          </p:blipFill>
          <p:spPr>
            <a:xfrm>
              <a:off x="4757450" y="3798994"/>
              <a:ext cx="595970" cy="595970"/>
            </a:xfrm>
            <a:prstGeom prst="rect">
              <a:avLst/>
            </a:prstGeom>
          </p:spPr>
        </p:pic>
      </p:grpSp>
      <p:grpSp>
        <p:nvGrpSpPr>
          <p:cNvPr id="16" name="组合 15">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0FFEEEE-CE4F-40B1-911B-7703DA6C079D}"/>
              </a:ext>
            </a:extLst>
          </p:cNvPr>
          <p:cNvGrpSpPr/>
          <p:nvPr/>
        </p:nvGrpSpPr>
        <p:grpSpPr>
          <a:xfrm>
            <a:off x="6420323" y="1314584"/>
            <a:ext cx="1949451" cy="1918854"/>
            <a:chOff x="8246533" y="2006595"/>
            <a:chExt cx="2599268" cy="2558472"/>
          </a:xfrm>
          <a:effectLst>
            <a:outerShdw blurRad="215900" dist="38100" dir="2700000" algn="tl" rotWithShape="0">
              <a:prstClr val="black">
                <a:alpha val="40000"/>
              </a:prstClr>
            </a:outerShdw>
          </a:effectLst>
        </p:grpSpPr>
        <p:sp>
          <p:nvSpPr>
            <p:cNvPr id="17" name="泪珠形 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D677DDE2-1D3C-42BA-8699-03960CC9CCD6}"/>
                </a:ext>
              </a:extLst>
            </p:cNvPr>
            <p:cNvSpPr/>
            <p:nvPr/>
          </p:nvSpPr>
          <p:spPr>
            <a:xfrm rot="10800000">
              <a:off x="8627534" y="2006595"/>
              <a:ext cx="2218267" cy="2218267"/>
            </a:xfrm>
            <a:prstGeom prst="teardrop">
              <a:avLst/>
            </a:prstGeom>
            <a:blipFill dpi="0" rotWithShape="0">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cs typeface="+mn-ea"/>
                <a:sym typeface="+mn-lt"/>
              </a:endParaRPr>
            </a:p>
          </p:txBody>
        </p:sp>
        <p:sp>
          <p:nvSpPr>
            <p:cNvPr id="18" name="椭圆 1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106C1846-964D-4CEA-8113-0CE703691B28}"/>
                </a:ext>
              </a:extLst>
            </p:cNvPr>
            <p:cNvSpPr/>
            <p:nvPr/>
          </p:nvSpPr>
          <p:spPr>
            <a:xfrm>
              <a:off x="8246533" y="3532134"/>
              <a:ext cx="1032933" cy="1032933"/>
            </a:xfrm>
            <a:prstGeom prst="ellipse">
              <a:avLst/>
            </a:prstGeom>
            <a:solidFill>
              <a:srgbClr val="283C4F"/>
            </a:solidFill>
            <a:ln w="50800">
              <a:noFill/>
            </a:ln>
            <a:effectLst>
              <a:outerShdw blurRad="3048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cs typeface="+mn-ea"/>
                <a:sym typeface="+mn-lt"/>
              </a:endParaRPr>
            </a:p>
          </p:txBody>
        </p:sp>
        <p:pic>
          <p:nvPicPr>
            <p:cNvPr id="19" name="图形 18" descr="银行">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06B16070-4066-4522-9414-BB5F256A43C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mc="http://schemas.openxmlformats.org/markup-compatibility/2006" xmlns:p14="http://schemas.microsoft.com/office/powerpoint/2010/main" xmlns:a14="http://schemas.microsoft.com/office/drawing/2010/main" xmlns:a16="http://schemas.microsoft.com/office/drawing/2014/main" xmlns="" r:embed="rId11"/>
                </a:ext>
              </a:extLst>
            </a:blip>
            <a:stretch>
              <a:fillRect/>
            </a:stretch>
          </p:blipFill>
          <p:spPr>
            <a:xfrm>
              <a:off x="8465014" y="3798994"/>
              <a:ext cx="595970" cy="595970"/>
            </a:xfrm>
            <a:prstGeom prst="rect">
              <a:avLst/>
            </a:prstGeom>
          </p:spPr>
        </p:pic>
      </p:grpSp>
      <p:sp>
        <p:nvSpPr>
          <p:cNvPr id="32" name="Title 2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9C19A494-3F2A-4B9B-A6AC-4708A857895B}"/>
              </a:ext>
            </a:extLst>
          </p:cNvPr>
          <p:cNvSpPr txBox="1"/>
          <p:nvPr/>
        </p:nvSpPr>
        <p:spPr>
          <a:xfrm>
            <a:off x="989179" y="3599341"/>
            <a:ext cx="1919596" cy="1087439"/>
          </a:xfrm>
          <a:prstGeom prst="rect">
            <a:avLst/>
          </a:prstGeom>
        </p:spPr>
        <p:txBody>
          <a:bodyPr vert="horz" wrap="square" lIns="162524" tIns="81261" rIns="162524" bIns="81261"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pPr>
            <a:r>
              <a:rPr lang="zh-CN" altLang="en-US" sz="1000" dirty="0">
                <a:solidFill>
                  <a:srgbClr val="324C64"/>
                </a:solidFill>
                <a:latin typeface="+mn-lt"/>
                <a:ea typeface="+mn-ea"/>
                <a:cs typeface="+mn-ea"/>
                <a:sym typeface="+mn-lt"/>
              </a:rPr>
              <a:t>这里可以添加主要内容这里可以添加主要内容这里可以添加主要内容</a:t>
            </a:r>
            <a:endParaRPr lang="en-US" altLang="zh-CN" sz="1000" dirty="0">
              <a:solidFill>
                <a:srgbClr val="324C64"/>
              </a:solidFill>
              <a:latin typeface="+mn-lt"/>
              <a:ea typeface="+mn-ea"/>
              <a:cs typeface="+mn-ea"/>
              <a:sym typeface="+mn-lt"/>
            </a:endParaRPr>
          </a:p>
          <a:p>
            <a:pPr>
              <a:lnSpc>
                <a:spcPct val="150000"/>
              </a:lnSpc>
            </a:pPr>
            <a:r>
              <a:rPr lang="en-US" altLang="zh-CN" sz="1000" dirty="0">
                <a:solidFill>
                  <a:srgbClr val="324C64"/>
                </a:solidFill>
                <a:latin typeface="+mn-lt"/>
                <a:ea typeface="+mn-ea"/>
                <a:cs typeface="+mn-ea"/>
                <a:sym typeface="+mn-lt"/>
              </a:rPr>
              <a:t>……</a:t>
            </a:r>
          </a:p>
        </p:txBody>
      </p:sp>
      <p:sp>
        <p:nvSpPr>
          <p:cNvPr id="33" name="Title 2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659F4E12-B900-4EB8-A126-6E4E9DC1AC90}"/>
              </a:ext>
            </a:extLst>
          </p:cNvPr>
          <p:cNvSpPr txBox="1"/>
          <p:nvPr/>
        </p:nvSpPr>
        <p:spPr>
          <a:xfrm>
            <a:off x="1149073" y="3299259"/>
            <a:ext cx="1599808" cy="276999"/>
          </a:xfrm>
          <a:prstGeom prst="rect">
            <a:avLst/>
          </a:prstGeom>
        </p:spPr>
        <p:txBody>
          <a:bodyPr vert="horz" wrap="square" lIns="162524" tIns="0" rIns="162524" bIns="0" rtlCol="0" anchor="ctr">
            <a:spAutoFit/>
          </a:bodyPr>
          <a:lstStyle>
            <a:defPPr>
              <a:defRPr lang="zh-CN"/>
            </a:defPPr>
            <a:lvl1pPr defTabSz="457200">
              <a:spcBef>
                <a:spcPct val="0"/>
              </a:spcBef>
              <a:buNone/>
              <a:defRPr b="1">
                <a:solidFill>
                  <a:srgbClr val="424B58"/>
                </a:solidFill>
                <a:latin typeface="+mn-ea"/>
                <a:cs typeface="Lato Regular"/>
              </a:defRPr>
            </a:lvl1pPr>
          </a:lstStyle>
          <a:p>
            <a:pPr algn="ctr"/>
            <a:r>
              <a:rPr lang="zh-CN" altLang="en-US" dirty="0">
                <a:solidFill>
                  <a:srgbClr val="283C4F"/>
                </a:solidFill>
                <a:latin typeface="+mn-lt"/>
                <a:cs typeface="+mn-ea"/>
                <a:sym typeface="+mn-lt"/>
              </a:rPr>
              <a:t>输入文本</a:t>
            </a:r>
            <a:endParaRPr lang="en-US" altLang="zh-CN" dirty="0">
              <a:solidFill>
                <a:srgbClr val="283C4F"/>
              </a:solidFill>
              <a:latin typeface="+mn-lt"/>
              <a:cs typeface="+mn-ea"/>
              <a:sym typeface="+mn-lt"/>
            </a:endParaRPr>
          </a:p>
        </p:txBody>
      </p:sp>
      <p:sp>
        <p:nvSpPr>
          <p:cNvPr id="34" name="Title 2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5A275D55-9755-46EB-8F25-1E93B66F18EC}"/>
              </a:ext>
            </a:extLst>
          </p:cNvPr>
          <p:cNvSpPr txBox="1"/>
          <p:nvPr/>
        </p:nvSpPr>
        <p:spPr>
          <a:xfrm>
            <a:off x="3803511" y="3599341"/>
            <a:ext cx="1919596" cy="1087439"/>
          </a:xfrm>
          <a:prstGeom prst="rect">
            <a:avLst/>
          </a:prstGeom>
        </p:spPr>
        <p:txBody>
          <a:bodyPr vert="horz" wrap="square" lIns="162524" tIns="81261" rIns="162524" bIns="81261"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pPr>
            <a:r>
              <a:rPr lang="zh-CN" altLang="en-US" sz="1000" dirty="0">
                <a:solidFill>
                  <a:srgbClr val="324C64"/>
                </a:solidFill>
                <a:latin typeface="+mn-lt"/>
                <a:ea typeface="+mn-ea"/>
                <a:cs typeface="+mn-ea"/>
                <a:sym typeface="+mn-lt"/>
              </a:rPr>
              <a:t>这里可以添加主要内容这里可以添加主要内容这里可以添加主要内容</a:t>
            </a:r>
            <a:endParaRPr lang="en-US" altLang="zh-CN" sz="1000" dirty="0">
              <a:solidFill>
                <a:srgbClr val="324C64"/>
              </a:solidFill>
              <a:latin typeface="+mn-lt"/>
              <a:ea typeface="+mn-ea"/>
              <a:cs typeface="+mn-ea"/>
              <a:sym typeface="+mn-lt"/>
            </a:endParaRPr>
          </a:p>
          <a:p>
            <a:pPr>
              <a:lnSpc>
                <a:spcPct val="150000"/>
              </a:lnSpc>
            </a:pPr>
            <a:r>
              <a:rPr lang="en-US" altLang="zh-CN" sz="1000" dirty="0">
                <a:solidFill>
                  <a:srgbClr val="324C64"/>
                </a:solidFill>
                <a:latin typeface="+mn-lt"/>
                <a:ea typeface="+mn-ea"/>
                <a:cs typeface="+mn-ea"/>
                <a:sym typeface="+mn-lt"/>
              </a:rPr>
              <a:t>……</a:t>
            </a:r>
          </a:p>
        </p:txBody>
      </p:sp>
      <p:sp>
        <p:nvSpPr>
          <p:cNvPr id="35" name="Title 2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B604BFDD-99F4-4877-A2D6-86DFBCD71081}"/>
              </a:ext>
            </a:extLst>
          </p:cNvPr>
          <p:cNvSpPr txBox="1"/>
          <p:nvPr/>
        </p:nvSpPr>
        <p:spPr>
          <a:xfrm>
            <a:off x="3963405" y="3299259"/>
            <a:ext cx="1599808" cy="276999"/>
          </a:xfrm>
          <a:prstGeom prst="rect">
            <a:avLst/>
          </a:prstGeom>
        </p:spPr>
        <p:txBody>
          <a:bodyPr vert="horz" wrap="square" lIns="162524" tIns="0" rIns="162524" bIns="0" rtlCol="0" anchor="ctr">
            <a:spAutoFit/>
          </a:bodyPr>
          <a:lstStyle>
            <a:defPPr>
              <a:defRPr lang="zh-CN"/>
            </a:defPPr>
            <a:lvl1pPr defTabSz="457200">
              <a:spcBef>
                <a:spcPct val="0"/>
              </a:spcBef>
              <a:buNone/>
              <a:defRPr b="1">
                <a:solidFill>
                  <a:srgbClr val="424B58"/>
                </a:solidFill>
                <a:latin typeface="+mn-ea"/>
                <a:cs typeface="Lato Regular"/>
              </a:defRPr>
            </a:lvl1pPr>
          </a:lstStyle>
          <a:p>
            <a:pPr algn="ctr"/>
            <a:r>
              <a:rPr lang="zh-CN" altLang="en-US" dirty="0">
                <a:solidFill>
                  <a:srgbClr val="283C4F"/>
                </a:solidFill>
                <a:latin typeface="+mn-lt"/>
                <a:cs typeface="+mn-ea"/>
                <a:sym typeface="+mn-lt"/>
              </a:rPr>
              <a:t>输入文本</a:t>
            </a:r>
            <a:endParaRPr lang="en-US" altLang="zh-CN" dirty="0">
              <a:solidFill>
                <a:srgbClr val="283C4F"/>
              </a:solidFill>
              <a:latin typeface="+mn-lt"/>
              <a:cs typeface="+mn-ea"/>
              <a:sym typeface="+mn-lt"/>
            </a:endParaRPr>
          </a:p>
        </p:txBody>
      </p:sp>
      <p:sp>
        <p:nvSpPr>
          <p:cNvPr id="36" name="Title 2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B982645B-C72D-491D-9081-35865AC7060D}"/>
              </a:ext>
            </a:extLst>
          </p:cNvPr>
          <p:cNvSpPr txBox="1"/>
          <p:nvPr/>
        </p:nvSpPr>
        <p:spPr>
          <a:xfrm>
            <a:off x="6620379" y="3599341"/>
            <a:ext cx="1919596" cy="1087439"/>
          </a:xfrm>
          <a:prstGeom prst="rect">
            <a:avLst/>
          </a:prstGeom>
        </p:spPr>
        <p:txBody>
          <a:bodyPr vert="horz" wrap="square" lIns="162524" tIns="81261" rIns="162524" bIns="81261"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pPr>
            <a:r>
              <a:rPr lang="zh-CN" altLang="en-US" sz="1000" dirty="0">
                <a:solidFill>
                  <a:srgbClr val="324C64"/>
                </a:solidFill>
                <a:latin typeface="+mn-lt"/>
                <a:ea typeface="+mn-ea"/>
                <a:cs typeface="+mn-ea"/>
                <a:sym typeface="+mn-lt"/>
              </a:rPr>
              <a:t>这里可以添加主要内容这里可以添加主要内容这里可以添加主要内容</a:t>
            </a:r>
            <a:endParaRPr lang="en-US" altLang="zh-CN" sz="1000" dirty="0">
              <a:solidFill>
                <a:srgbClr val="324C64"/>
              </a:solidFill>
              <a:latin typeface="+mn-lt"/>
              <a:ea typeface="+mn-ea"/>
              <a:cs typeface="+mn-ea"/>
              <a:sym typeface="+mn-lt"/>
            </a:endParaRPr>
          </a:p>
          <a:p>
            <a:pPr>
              <a:lnSpc>
                <a:spcPct val="150000"/>
              </a:lnSpc>
            </a:pPr>
            <a:r>
              <a:rPr lang="en-US" altLang="zh-CN" sz="1000" dirty="0">
                <a:solidFill>
                  <a:srgbClr val="324C64"/>
                </a:solidFill>
                <a:latin typeface="+mn-lt"/>
                <a:ea typeface="+mn-ea"/>
                <a:cs typeface="+mn-ea"/>
                <a:sym typeface="+mn-lt"/>
              </a:rPr>
              <a:t>……</a:t>
            </a:r>
          </a:p>
        </p:txBody>
      </p:sp>
      <p:sp>
        <p:nvSpPr>
          <p:cNvPr id="37" name="Title 2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a14="http://schemas.microsoft.com/office/drawing/2010/main" xmlns="" id="{6871EDD5-C4A3-4B59-870D-B9F17C9CC478}"/>
              </a:ext>
            </a:extLst>
          </p:cNvPr>
          <p:cNvSpPr txBox="1"/>
          <p:nvPr/>
        </p:nvSpPr>
        <p:spPr>
          <a:xfrm>
            <a:off x="6780273" y="3299259"/>
            <a:ext cx="1599808" cy="276999"/>
          </a:xfrm>
          <a:prstGeom prst="rect">
            <a:avLst/>
          </a:prstGeom>
        </p:spPr>
        <p:txBody>
          <a:bodyPr vert="horz" wrap="square" lIns="162524" tIns="0" rIns="162524" bIns="0" rtlCol="0" anchor="ctr">
            <a:spAutoFit/>
          </a:bodyPr>
          <a:lstStyle>
            <a:defPPr>
              <a:defRPr lang="zh-CN"/>
            </a:defPPr>
            <a:lvl1pPr defTabSz="457200">
              <a:spcBef>
                <a:spcPct val="0"/>
              </a:spcBef>
              <a:buNone/>
              <a:defRPr b="1">
                <a:solidFill>
                  <a:srgbClr val="424B58"/>
                </a:solidFill>
                <a:latin typeface="+mn-ea"/>
                <a:cs typeface="Lato Regular"/>
              </a:defRPr>
            </a:lvl1pPr>
          </a:lstStyle>
          <a:p>
            <a:pPr algn="ctr"/>
            <a:r>
              <a:rPr lang="zh-CN" altLang="en-US" dirty="0">
                <a:solidFill>
                  <a:srgbClr val="283C4F"/>
                </a:solidFill>
                <a:latin typeface="+mn-lt"/>
                <a:cs typeface="+mn-ea"/>
                <a:sym typeface="+mn-lt"/>
              </a:rPr>
              <a:t>输入文本</a:t>
            </a:r>
            <a:endParaRPr lang="en-US" altLang="zh-CN" dirty="0">
              <a:solidFill>
                <a:srgbClr val="283C4F"/>
              </a:solidFill>
              <a:latin typeface="+mn-lt"/>
              <a:cs typeface="+mn-ea"/>
              <a:sym typeface="+mn-lt"/>
            </a:endParaRPr>
          </a:p>
        </p:txBody>
      </p:sp>
    </p:spTree>
    <p:extLst>
      <p:ext uri="{BB962C8B-B14F-4D97-AF65-F5344CB8AC3E}">
        <p14:creationId xmlns:p14="http://schemas.microsoft.com/office/powerpoint/2010/main" val="32388684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svg="http://schemas.microsoft.com/office/drawing/2016/SVG/main" xmlns:a14="http://schemas.microsoft.com/office/drawing/2010/main" xmlns:a16="http://schemas.microsoft.com/office/drawing/2014/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9"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par>
                          <p:cTn id="27" fill="hold">
                            <p:stCondLst>
                              <p:cond delay="2600"/>
                            </p:stCondLst>
                            <p:childTnLst>
                              <p:par>
                                <p:cTn id="28" presetID="53" presetClass="entr" presetSubtype="16"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p:cTn id="30" dur="500" fill="hold"/>
                                        <p:tgtEl>
                                          <p:spTgt spid="33"/>
                                        </p:tgtEl>
                                        <p:attrNameLst>
                                          <p:attrName>ppt_w</p:attrName>
                                        </p:attrNameLst>
                                      </p:cBhvr>
                                      <p:tavLst>
                                        <p:tav tm="0">
                                          <p:val>
                                            <p:fltVal val="0"/>
                                          </p:val>
                                        </p:tav>
                                        <p:tav tm="100000">
                                          <p:val>
                                            <p:strVal val="#ppt_w"/>
                                          </p:val>
                                        </p:tav>
                                      </p:tavLst>
                                    </p:anim>
                                    <p:anim calcmode="lin" valueType="num">
                                      <p:cBhvr>
                                        <p:cTn id="31" dur="500" fill="hold"/>
                                        <p:tgtEl>
                                          <p:spTgt spid="33"/>
                                        </p:tgtEl>
                                        <p:attrNameLst>
                                          <p:attrName>ppt_h</p:attrName>
                                        </p:attrNameLst>
                                      </p:cBhvr>
                                      <p:tavLst>
                                        <p:tav tm="0">
                                          <p:val>
                                            <p:fltVal val="0"/>
                                          </p:val>
                                        </p:tav>
                                        <p:tav tm="100000">
                                          <p:val>
                                            <p:strVal val="#ppt_h"/>
                                          </p:val>
                                        </p:tav>
                                      </p:tavLst>
                                    </p:anim>
                                    <p:animEffect transition="in" filter="fade">
                                      <p:cBhvr>
                                        <p:cTn id="32" dur="500"/>
                                        <p:tgtEl>
                                          <p:spTgt spid="33"/>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50"/>
                                        <p:tgtEl>
                                          <p:spTgt spid="32"/>
                                        </p:tgtEl>
                                      </p:cBhvr>
                                    </p:animEffect>
                                    <p:anim calcmode="lin" valueType="num">
                                      <p:cBhvr>
                                        <p:cTn id="36" dur="750" fill="hold"/>
                                        <p:tgtEl>
                                          <p:spTgt spid="32"/>
                                        </p:tgtEl>
                                        <p:attrNameLst>
                                          <p:attrName>ppt_x</p:attrName>
                                        </p:attrNameLst>
                                      </p:cBhvr>
                                      <p:tavLst>
                                        <p:tav tm="0">
                                          <p:val>
                                            <p:strVal val="#ppt_x"/>
                                          </p:val>
                                        </p:tav>
                                        <p:tav tm="100000">
                                          <p:val>
                                            <p:strVal val="#ppt_x"/>
                                          </p:val>
                                        </p:tav>
                                      </p:tavLst>
                                    </p:anim>
                                    <p:anim calcmode="lin" valueType="num">
                                      <p:cBhvr>
                                        <p:cTn id="37" dur="750" fill="hold"/>
                                        <p:tgtEl>
                                          <p:spTgt spid="32"/>
                                        </p:tgtEl>
                                        <p:attrNameLst>
                                          <p:attrName>ppt_y</p:attrName>
                                        </p:attrNameLst>
                                      </p:cBhvr>
                                      <p:tavLst>
                                        <p:tav tm="0">
                                          <p:val>
                                            <p:strVal val="#ppt_y+.1"/>
                                          </p:val>
                                        </p:tav>
                                        <p:tav tm="100000">
                                          <p:val>
                                            <p:strVal val="#ppt_y"/>
                                          </p:val>
                                        </p:tav>
                                      </p:tavLst>
                                    </p:anim>
                                  </p:childTnLst>
                                </p:cTn>
                              </p:par>
                            </p:childTnLst>
                          </p:cTn>
                        </p:par>
                        <p:par>
                          <p:cTn id="38" fill="hold">
                            <p:stCondLst>
                              <p:cond delay="3350"/>
                            </p:stCondLst>
                            <p:childTnLst>
                              <p:par>
                                <p:cTn id="39" presetID="9"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childTnLst>
                          </p:cTn>
                        </p:par>
                        <p:par>
                          <p:cTn id="42" fill="hold">
                            <p:stCondLst>
                              <p:cond delay="3850"/>
                            </p:stCondLst>
                            <p:childTnLst>
                              <p:par>
                                <p:cTn id="43" presetID="53" presetClass="entr" presetSubtype="16"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Effect transition="in" filter="fade">
                                      <p:cBhvr>
                                        <p:cTn id="47" dur="500"/>
                                        <p:tgtEl>
                                          <p:spTgt spid="35"/>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750"/>
                                        <p:tgtEl>
                                          <p:spTgt spid="34"/>
                                        </p:tgtEl>
                                      </p:cBhvr>
                                    </p:animEffect>
                                    <p:anim calcmode="lin" valueType="num">
                                      <p:cBhvr>
                                        <p:cTn id="51" dur="750" fill="hold"/>
                                        <p:tgtEl>
                                          <p:spTgt spid="34"/>
                                        </p:tgtEl>
                                        <p:attrNameLst>
                                          <p:attrName>ppt_x</p:attrName>
                                        </p:attrNameLst>
                                      </p:cBhvr>
                                      <p:tavLst>
                                        <p:tav tm="0">
                                          <p:val>
                                            <p:strVal val="#ppt_x"/>
                                          </p:val>
                                        </p:tav>
                                        <p:tav tm="100000">
                                          <p:val>
                                            <p:strVal val="#ppt_x"/>
                                          </p:val>
                                        </p:tav>
                                      </p:tavLst>
                                    </p:anim>
                                    <p:anim calcmode="lin" valueType="num">
                                      <p:cBhvr>
                                        <p:cTn id="52" dur="750" fill="hold"/>
                                        <p:tgtEl>
                                          <p:spTgt spid="34"/>
                                        </p:tgtEl>
                                        <p:attrNameLst>
                                          <p:attrName>ppt_y</p:attrName>
                                        </p:attrNameLst>
                                      </p:cBhvr>
                                      <p:tavLst>
                                        <p:tav tm="0">
                                          <p:val>
                                            <p:strVal val="#ppt_y+.1"/>
                                          </p:val>
                                        </p:tav>
                                        <p:tav tm="100000">
                                          <p:val>
                                            <p:strVal val="#ppt_y"/>
                                          </p:val>
                                        </p:tav>
                                      </p:tavLst>
                                    </p:anim>
                                  </p:childTnLst>
                                </p:cTn>
                              </p:par>
                            </p:childTnLst>
                          </p:cTn>
                        </p:par>
                        <p:par>
                          <p:cTn id="53" fill="hold">
                            <p:stCondLst>
                              <p:cond delay="4600"/>
                            </p:stCondLst>
                            <p:childTnLst>
                              <p:par>
                                <p:cTn id="54" presetID="9"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childTnLst>
                          </p:cTn>
                        </p:par>
                        <p:par>
                          <p:cTn id="57" fill="hold">
                            <p:stCondLst>
                              <p:cond delay="5100"/>
                            </p:stCondLst>
                            <p:childTnLst>
                              <p:par>
                                <p:cTn id="58" presetID="53" presetClass="entr" presetSubtype="16"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p:cTn id="60" dur="500" fill="hold"/>
                                        <p:tgtEl>
                                          <p:spTgt spid="37"/>
                                        </p:tgtEl>
                                        <p:attrNameLst>
                                          <p:attrName>ppt_w</p:attrName>
                                        </p:attrNameLst>
                                      </p:cBhvr>
                                      <p:tavLst>
                                        <p:tav tm="0">
                                          <p:val>
                                            <p:fltVal val="0"/>
                                          </p:val>
                                        </p:tav>
                                        <p:tav tm="100000">
                                          <p:val>
                                            <p:strVal val="#ppt_w"/>
                                          </p:val>
                                        </p:tav>
                                      </p:tavLst>
                                    </p:anim>
                                    <p:anim calcmode="lin" valueType="num">
                                      <p:cBhvr>
                                        <p:cTn id="61" dur="500" fill="hold"/>
                                        <p:tgtEl>
                                          <p:spTgt spid="37"/>
                                        </p:tgtEl>
                                        <p:attrNameLst>
                                          <p:attrName>ppt_h</p:attrName>
                                        </p:attrNameLst>
                                      </p:cBhvr>
                                      <p:tavLst>
                                        <p:tav tm="0">
                                          <p:val>
                                            <p:fltVal val="0"/>
                                          </p:val>
                                        </p:tav>
                                        <p:tav tm="100000">
                                          <p:val>
                                            <p:strVal val="#ppt_h"/>
                                          </p:val>
                                        </p:tav>
                                      </p:tavLst>
                                    </p:anim>
                                    <p:animEffect transition="in" filter="fade">
                                      <p:cBhvr>
                                        <p:cTn id="62" dur="500"/>
                                        <p:tgtEl>
                                          <p:spTgt spid="37"/>
                                        </p:tgtEl>
                                      </p:cBhvr>
                                    </p:animEffect>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750"/>
                                        <p:tgtEl>
                                          <p:spTgt spid="36"/>
                                        </p:tgtEl>
                                      </p:cBhvr>
                                    </p:animEffect>
                                    <p:anim calcmode="lin" valueType="num">
                                      <p:cBhvr>
                                        <p:cTn id="66" dur="750" fill="hold"/>
                                        <p:tgtEl>
                                          <p:spTgt spid="36"/>
                                        </p:tgtEl>
                                        <p:attrNameLst>
                                          <p:attrName>ppt_x</p:attrName>
                                        </p:attrNameLst>
                                      </p:cBhvr>
                                      <p:tavLst>
                                        <p:tav tm="0">
                                          <p:val>
                                            <p:strVal val="#ppt_x"/>
                                          </p:val>
                                        </p:tav>
                                        <p:tav tm="100000">
                                          <p:val>
                                            <p:strVal val="#ppt_x"/>
                                          </p:val>
                                        </p:tav>
                                      </p:tavLst>
                                    </p:anim>
                                    <p:anim calcmode="lin" valueType="num">
                                      <p:cBhvr>
                                        <p:cTn id="67" dur="7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63" grpId="0"/>
      <p:bldP spid="32" grpId="0"/>
      <p:bldP spid="33" grpId="0"/>
      <p:bldP spid="34" grpId="0"/>
      <p:bldP spid="35"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iśḷîdé">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20C547D-E771-437F-938E-78315F9334FE}"/>
              </a:ext>
            </a:extLst>
          </p:cNvPr>
          <p:cNvSpPr/>
          <p:nvPr/>
        </p:nvSpPr>
        <p:spPr>
          <a:xfrm>
            <a:off x="513504" y="2164513"/>
            <a:ext cx="412317" cy="412318"/>
          </a:xfrm>
          <a:prstGeom prst="rect">
            <a:avLst/>
          </a:prstGeom>
          <a:solidFill>
            <a:srgbClr val="283C4F"/>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dirty="0">
              <a:solidFill>
                <a:schemeClr val="tx1"/>
              </a:solidFill>
              <a:cs typeface="+mn-ea"/>
              <a:sym typeface="+mn-lt"/>
            </a:endParaRPr>
          </a:p>
        </p:txBody>
      </p:sp>
      <p:sp>
        <p:nvSpPr>
          <p:cNvPr id="20" name="îŝľïď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E8637D5-0E43-4DAF-A0BC-F841BAC94B15}"/>
              </a:ext>
            </a:extLst>
          </p:cNvPr>
          <p:cNvSpPr/>
          <p:nvPr/>
        </p:nvSpPr>
        <p:spPr>
          <a:xfrm>
            <a:off x="584594" y="1772236"/>
            <a:ext cx="270139" cy="270139"/>
          </a:xfrm>
          <a:prstGeom prst="rect">
            <a:avLst/>
          </a:prstGeom>
          <a:solidFill>
            <a:srgbClr val="283C4F">
              <a:alpha val="8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p>
            <a:pPr algn="ctr" defTabSz="914354"/>
            <a:endParaRPr lang="zh-CN" altLang="en-US" sz="2000" b="1" i="1" dirty="0">
              <a:solidFill>
                <a:schemeClr val="tx1"/>
              </a:solidFill>
              <a:cs typeface="+mn-ea"/>
              <a:sym typeface="+mn-lt"/>
            </a:endParaRPr>
          </a:p>
        </p:txBody>
      </p:sp>
      <p:sp>
        <p:nvSpPr>
          <p:cNvPr id="21" name="îṩḷiḍ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F8DE826-8ECD-4C00-851D-29A68257A6A5}"/>
              </a:ext>
            </a:extLst>
          </p:cNvPr>
          <p:cNvSpPr/>
          <p:nvPr/>
        </p:nvSpPr>
        <p:spPr>
          <a:xfrm>
            <a:off x="511615" y="1488489"/>
            <a:ext cx="174393" cy="174393"/>
          </a:xfrm>
          <a:prstGeom prst="rect">
            <a:avLst/>
          </a:prstGeom>
          <a:solidFill>
            <a:srgbClr val="283C4F">
              <a:alpha val="6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22" name="îṩľiḍ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A37A62E-BC47-4098-A4A0-CBA9CB667D04}"/>
              </a:ext>
            </a:extLst>
          </p:cNvPr>
          <p:cNvSpPr/>
          <p:nvPr/>
        </p:nvSpPr>
        <p:spPr>
          <a:xfrm>
            <a:off x="775781" y="1499945"/>
            <a:ext cx="125688" cy="125688"/>
          </a:xfrm>
          <a:prstGeom prst="rect">
            <a:avLst/>
          </a:prstGeom>
          <a:solidFill>
            <a:srgbClr val="283C4F">
              <a:alpha val="6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23" name="íšḷíḑ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03A7C3F-95E8-4AE6-8837-1311310BF107}"/>
              </a:ext>
            </a:extLst>
          </p:cNvPr>
          <p:cNvSpPr/>
          <p:nvPr/>
        </p:nvSpPr>
        <p:spPr>
          <a:xfrm>
            <a:off x="925822" y="1362880"/>
            <a:ext cx="125688" cy="125688"/>
          </a:xfrm>
          <a:prstGeom prst="rect">
            <a:avLst/>
          </a:prstGeom>
          <a:solidFill>
            <a:srgbClr val="283C4F">
              <a:alpha val="35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24" name="íś1íḑ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3242F9A-6D0F-4A6F-AD8F-E2D3B4E3DAFE}"/>
              </a:ext>
            </a:extLst>
          </p:cNvPr>
          <p:cNvSpPr/>
          <p:nvPr/>
        </p:nvSpPr>
        <p:spPr>
          <a:xfrm>
            <a:off x="1174186" y="1449998"/>
            <a:ext cx="125688" cy="125688"/>
          </a:xfrm>
          <a:prstGeom prst="rect">
            <a:avLst/>
          </a:prstGeom>
          <a:solidFill>
            <a:srgbClr val="283C4F">
              <a:alpha val="51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25" name="ïŝḷîďe">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4477BBB-CFAC-413B-B690-F630ECC8980E}"/>
              </a:ext>
            </a:extLst>
          </p:cNvPr>
          <p:cNvSpPr/>
          <p:nvPr/>
        </p:nvSpPr>
        <p:spPr>
          <a:xfrm>
            <a:off x="972862" y="1570400"/>
            <a:ext cx="162448" cy="162448"/>
          </a:xfrm>
          <a:prstGeom prst="rect">
            <a:avLst/>
          </a:prstGeom>
          <a:solidFill>
            <a:srgbClr val="283C4F">
              <a:alpha val="6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26" name="îś1ïdé">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5C2B6B4-2F75-450E-A885-721F833CF2DB}"/>
              </a:ext>
            </a:extLst>
          </p:cNvPr>
          <p:cNvSpPr/>
          <p:nvPr/>
        </p:nvSpPr>
        <p:spPr>
          <a:xfrm>
            <a:off x="1144311" y="1743802"/>
            <a:ext cx="185442" cy="185443"/>
          </a:xfrm>
          <a:prstGeom prst="rect">
            <a:avLst/>
          </a:prstGeom>
          <a:solidFill>
            <a:srgbClr val="283C4F">
              <a:alpha val="8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p>
            <a:pPr algn="ctr" defTabSz="914354"/>
            <a:endParaRPr lang="zh-CN" altLang="en-US" sz="2000" b="1" i="1" dirty="0">
              <a:solidFill>
                <a:schemeClr val="tx1"/>
              </a:solidFill>
              <a:cs typeface="+mn-ea"/>
              <a:sym typeface="+mn-lt"/>
            </a:endParaRPr>
          </a:p>
        </p:txBody>
      </p:sp>
      <p:sp>
        <p:nvSpPr>
          <p:cNvPr id="41" name="iśḷîdé">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D92BF37-2523-44F9-8E8D-D8BC29CE1B65}"/>
              </a:ext>
            </a:extLst>
          </p:cNvPr>
          <p:cNvSpPr/>
          <p:nvPr/>
        </p:nvSpPr>
        <p:spPr>
          <a:xfrm rot="16200000">
            <a:off x="8640321" y="4618031"/>
            <a:ext cx="412318" cy="412318"/>
          </a:xfrm>
          <a:prstGeom prst="rect">
            <a:avLst/>
          </a:prstGeom>
          <a:solidFill>
            <a:srgbClr val="283C4F"/>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dirty="0">
              <a:solidFill>
                <a:schemeClr val="tx1"/>
              </a:solidFill>
              <a:cs typeface="+mn-ea"/>
              <a:sym typeface="+mn-lt"/>
            </a:endParaRPr>
          </a:p>
        </p:txBody>
      </p:sp>
      <p:sp>
        <p:nvSpPr>
          <p:cNvPr id="42" name="îŝľïď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AB981C7-2D77-405F-8B68-FFCC804D26BB}"/>
              </a:ext>
            </a:extLst>
          </p:cNvPr>
          <p:cNvSpPr/>
          <p:nvPr/>
        </p:nvSpPr>
        <p:spPr>
          <a:xfrm rot="16200000">
            <a:off x="8248044" y="4689120"/>
            <a:ext cx="270139" cy="270139"/>
          </a:xfrm>
          <a:prstGeom prst="rect">
            <a:avLst/>
          </a:prstGeom>
          <a:solidFill>
            <a:srgbClr val="283C4F">
              <a:alpha val="8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p>
            <a:pPr algn="ctr" defTabSz="914354"/>
            <a:endParaRPr lang="zh-CN" altLang="en-US" sz="2000" b="1" i="1" dirty="0">
              <a:solidFill>
                <a:schemeClr val="tx1"/>
              </a:solidFill>
              <a:cs typeface="+mn-ea"/>
              <a:sym typeface="+mn-lt"/>
            </a:endParaRPr>
          </a:p>
        </p:txBody>
      </p:sp>
      <p:sp>
        <p:nvSpPr>
          <p:cNvPr id="43" name="îṩḷiḍ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DC63750-21E4-4B7B-9718-DEA8E1BDA1D7}"/>
              </a:ext>
            </a:extLst>
          </p:cNvPr>
          <p:cNvSpPr/>
          <p:nvPr/>
        </p:nvSpPr>
        <p:spPr>
          <a:xfrm rot="16200000">
            <a:off x="7926156" y="4778427"/>
            <a:ext cx="174393" cy="174393"/>
          </a:xfrm>
          <a:prstGeom prst="rect">
            <a:avLst/>
          </a:prstGeom>
          <a:solidFill>
            <a:srgbClr val="283C4F">
              <a:alpha val="6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44" name="îṩľiḍ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F585567-180F-4CBD-B6E4-809C8075F980}"/>
              </a:ext>
            </a:extLst>
          </p:cNvPr>
          <p:cNvSpPr/>
          <p:nvPr/>
        </p:nvSpPr>
        <p:spPr>
          <a:xfrm rot="16200000">
            <a:off x="7932199" y="4552296"/>
            <a:ext cx="125688" cy="125688"/>
          </a:xfrm>
          <a:prstGeom prst="rect">
            <a:avLst/>
          </a:prstGeom>
          <a:solidFill>
            <a:srgbClr val="283C4F">
              <a:alpha val="6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45" name="íšḷíḑ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890089E-53F7-4647-9C76-5F948E7744F6}"/>
              </a:ext>
            </a:extLst>
          </p:cNvPr>
          <p:cNvSpPr/>
          <p:nvPr/>
        </p:nvSpPr>
        <p:spPr>
          <a:xfrm rot="16200000">
            <a:off x="7633215" y="4309593"/>
            <a:ext cx="125688" cy="125688"/>
          </a:xfrm>
          <a:prstGeom prst="rect">
            <a:avLst/>
          </a:prstGeom>
          <a:solidFill>
            <a:srgbClr val="283C4F">
              <a:alpha val="35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46" name="íś1íḑ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0C21B3E-4776-49AE-B820-48AFA0392F47}"/>
              </a:ext>
            </a:extLst>
          </p:cNvPr>
          <p:cNvSpPr/>
          <p:nvPr/>
        </p:nvSpPr>
        <p:spPr>
          <a:xfrm rot="16200000">
            <a:off x="7926156" y="4246749"/>
            <a:ext cx="125688" cy="125688"/>
          </a:xfrm>
          <a:prstGeom prst="rect">
            <a:avLst/>
          </a:prstGeom>
          <a:solidFill>
            <a:srgbClr val="283C4F">
              <a:alpha val="51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47" name="ïŝḷîďe">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77BB15C-F107-401C-9FA5-CB994EADB6CF}"/>
              </a:ext>
            </a:extLst>
          </p:cNvPr>
          <p:cNvSpPr/>
          <p:nvPr/>
        </p:nvSpPr>
        <p:spPr>
          <a:xfrm rot="16200000">
            <a:off x="8166820" y="4400562"/>
            <a:ext cx="162448" cy="162448"/>
          </a:xfrm>
          <a:prstGeom prst="rect">
            <a:avLst/>
          </a:prstGeom>
          <a:solidFill>
            <a:srgbClr val="283C4F">
              <a:alpha val="6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dirty="0">
              <a:solidFill>
                <a:schemeClr val="tx1"/>
              </a:solidFill>
              <a:cs typeface="+mn-ea"/>
              <a:sym typeface="+mn-lt"/>
            </a:endParaRPr>
          </a:p>
        </p:txBody>
      </p:sp>
      <p:sp>
        <p:nvSpPr>
          <p:cNvPr id="48" name="îś1ïdé">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0BAE542-9A97-47A5-816D-8545A0343289}"/>
              </a:ext>
            </a:extLst>
          </p:cNvPr>
          <p:cNvSpPr/>
          <p:nvPr/>
        </p:nvSpPr>
        <p:spPr>
          <a:xfrm rot="16200000">
            <a:off x="8458788" y="4374763"/>
            <a:ext cx="185443" cy="185442"/>
          </a:xfrm>
          <a:prstGeom prst="rect">
            <a:avLst/>
          </a:prstGeom>
          <a:solidFill>
            <a:srgbClr val="283C4F">
              <a:alpha val="89000"/>
            </a:srgb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p>
            <a:pPr algn="ctr" defTabSz="914354"/>
            <a:endParaRPr lang="zh-CN" altLang="en-US" sz="2000" b="1" i="1" dirty="0">
              <a:solidFill>
                <a:schemeClr val="tx1"/>
              </a:solidFill>
              <a:cs typeface="+mn-ea"/>
              <a:sym typeface="+mn-lt"/>
            </a:endParaRPr>
          </a:p>
        </p:txBody>
      </p:sp>
      <p:sp>
        <p:nvSpPr>
          <p:cNvPr id="52" name="椭圆 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6282B51-F014-4164-B39F-9987B1AF5AE8}"/>
              </a:ext>
            </a:extLst>
          </p:cNvPr>
          <p:cNvSpPr/>
          <p:nvPr/>
        </p:nvSpPr>
        <p:spPr>
          <a:xfrm>
            <a:off x="261071" y="137152"/>
            <a:ext cx="591413" cy="591413"/>
          </a:xfrm>
          <a:prstGeom prst="ellipse">
            <a:avLst/>
          </a:prstGeom>
          <a:gradFill>
            <a:gsLst>
              <a:gs pos="0">
                <a:srgbClr val="283C4F"/>
              </a:gs>
              <a:gs pos="100000">
                <a:srgbClr val="13131D"/>
              </a:gs>
            </a:gsLst>
            <a:lin ang="2700000" scaled="1"/>
          </a:gradFill>
          <a:ln>
            <a:noFill/>
          </a:ln>
          <a:effectLst>
            <a:outerShdw blurRad="381000" sx="102000" sy="102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cs typeface="+mn-ea"/>
                <a:sym typeface="+mn-lt"/>
              </a:rPr>
              <a:t>1.</a:t>
            </a:r>
            <a:endParaRPr lang="zh-CN" altLang="en-US" sz="2000" b="1" i="1" dirty="0">
              <a:cs typeface="+mn-ea"/>
              <a:sym typeface="+mn-lt"/>
            </a:endParaRPr>
          </a:p>
        </p:txBody>
      </p:sp>
      <p:sp>
        <p:nvSpPr>
          <p:cNvPr id="53" name="矩形 5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5791413-8933-4D0A-8BCB-BE66802D4976}"/>
              </a:ext>
            </a:extLst>
          </p:cNvPr>
          <p:cNvSpPr/>
          <p:nvPr/>
        </p:nvSpPr>
        <p:spPr>
          <a:xfrm>
            <a:off x="1019162" y="190203"/>
            <a:ext cx="2031325" cy="461665"/>
          </a:xfrm>
          <a:prstGeom prst="rect">
            <a:avLst/>
          </a:prstGeom>
        </p:spPr>
        <p:txBody>
          <a:bodyPr wrap="none">
            <a:spAutoFit/>
          </a:bodyPr>
          <a:lstStyle/>
          <a:p>
            <a:r>
              <a:rPr lang="zh-CN" altLang="en-US" sz="2400" dirty="0">
                <a:solidFill>
                  <a:srgbClr val="283C4F"/>
                </a:solidFill>
                <a:cs typeface="+mn-ea"/>
                <a:sym typeface="+mn-lt"/>
              </a:rPr>
              <a:t>项目背景介绍</a:t>
            </a:r>
          </a:p>
        </p:txBody>
      </p:sp>
      <p:grpSp>
        <p:nvGrpSpPr>
          <p:cNvPr id="2" name="组合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5E74FDA-4304-4B00-B035-BEE175E9C633}"/>
              </a:ext>
            </a:extLst>
          </p:cNvPr>
          <p:cNvGrpSpPr/>
          <p:nvPr/>
        </p:nvGrpSpPr>
        <p:grpSpPr>
          <a:xfrm>
            <a:off x="267362" y="156202"/>
            <a:ext cx="8669810" cy="685800"/>
            <a:chOff x="356483" y="208269"/>
            <a:chExt cx="11559746" cy="914400"/>
          </a:xfrm>
        </p:grpSpPr>
        <p:cxnSp>
          <p:nvCxnSpPr>
            <p:cNvPr id="57" name="直接连接符 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7A7910A-65DA-4F16-AEB4-E46DBE4BE5F1}"/>
                </a:ext>
              </a:extLst>
            </p:cNvPr>
            <p:cNvCxnSpPr>
              <a:cxnSpLocks/>
            </p:cNvCxnSpPr>
            <p:nvPr/>
          </p:nvCxnSpPr>
          <p:spPr>
            <a:xfrm>
              <a:off x="1233938" y="838378"/>
              <a:ext cx="10682291" cy="0"/>
            </a:xfrm>
            <a:prstGeom prst="line">
              <a:avLst/>
            </a:prstGeom>
            <a:ln>
              <a:solidFill>
                <a:srgbClr val="283C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弧形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A6310EE-92CF-4CD8-ADE3-01248C0F5DE3}"/>
                </a:ext>
              </a:extLst>
            </p:cNvPr>
            <p:cNvSpPr/>
            <p:nvPr/>
          </p:nvSpPr>
          <p:spPr>
            <a:xfrm>
              <a:off x="356483" y="208269"/>
              <a:ext cx="914400" cy="914400"/>
            </a:xfrm>
            <a:prstGeom prst="arc">
              <a:avLst>
                <a:gd name="adj1" fmla="val 1398446"/>
                <a:gd name="adj2" fmla="val 4703835"/>
              </a:avLst>
            </a:prstGeom>
            <a:ln>
              <a:solidFill>
                <a:srgbClr val="283C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cs typeface="+mn-ea"/>
                <a:sym typeface="+mn-lt"/>
              </a:endParaRPr>
            </a:p>
          </p:txBody>
        </p:sp>
      </p:grpSp>
      <p:sp>
        <p:nvSpPr>
          <p:cNvPr id="63" name="矩形 6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882B3E-279E-4584-8A4C-8CDEB03A82D5}"/>
              </a:ext>
            </a:extLst>
          </p:cNvPr>
          <p:cNvSpPr/>
          <p:nvPr/>
        </p:nvSpPr>
        <p:spPr>
          <a:xfrm>
            <a:off x="7764997" y="219358"/>
            <a:ext cx="1465466" cy="415498"/>
          </a:xfrm>
          <a:prstGeom prst="rect">
            <a:avLst/>
          </a:prstGeom>
        </p:spPr>
        <p:txBody>
          <a:bodyPr wrap="none">
            <a:spAutoFit/>
          </a:bodyPr>
          <a:lstStyle/>
          <a:p>
            <a:r>
              <a:rPr lang="en-US" altLang="zh-CN" sz="2100" dirty="0">
                <a:solidFill>
                  <a:schemeClr val="bg1">
                    <a:lumMod val="75000"/>
                  </a:schemeClr>
                </a:solidFill>
                <a:cs typeface="+mn-ea"/>
                <a:sym typeface="+mn-lt"/>
              </a:rPr>
              <a:t>BUSINESS</a:t>
            </a:r>
            <a:endParaRPr lang="zh-CN" altLang="en-US" sz="2100" dirty="0">
              <a:solidFill>
                <a:schemeClr val="bg1">
                  <a:lumMod val="75000"/>
                </a:schemeClr>
              </a:solidFill>
              <a:cs typeface="+mn-ea"/>
              <a:sym typeface="+mn-lt"/>
            </a:endParaRPr>
          </a:p>
        </p:txBody>
      </p:sp>
      <p:cxnSp>
        <p:nvCxnSpPr>
          <p:cNvPr id="30" name="直接连接符 2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038AE16-5B5A-405E-9B29-FAE8198AAB5D}"/>
              </a:ext>
            </a:extLst>
          </p:cNvPr>
          <p:cNvCxnSpPr/>
          <p:nvPr/>
        </p:nvCxnSpPr>
        <p:spPr>
          <a:xfrm>
            <a:off x="6615350" y="2114640"/>
            <a:ext cx="0" cy="1681186"/>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4E219B5-648A-425E-848B-E878122F39CE}"/>
              </a:ext>
            </a:extLst>
          </p:cNvPr>
          <p:cNvGrpSpPr/>
          <p:nvPr/>
        </p:nvGrpSpPr>
        <p:grpSpPr>
          <a:xfrm>
            <a:off x="4591305" y="2101316"/>
            <a:ext cx="1748798" cy="1655837"/>
            <a:chOff x="4591085" y="2915590"/>
            <a:chExt cx="1748798" cy="1655837"/>
          </a:xfrm>
        </p:grpSpPr>
        <p:sp>
          <p:nvSpPr>
            <p:cNvPr id="32" name="ïṡlíḍé">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DCC7C56-B256-47DD-8095-F369F25DB272}"/>
                </a:ext>
              </a:extLst>
            </p:cNvPr>
            <p:cNvSpPr/>
            <p:nvPr/>
          </p:nvSpPr>
          <p:spPr bwMode="auto">
            <a:xfrm>
              <a:off x="4591085" y="3223366"/>
              <a:ext cx="1748798"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800" dirty="0">
                  <a:solidFill>
                    <a:srgbClr val="324C64"/>
                  </a:solidFill>
                  <a:cs typeface="+mn-ea"/>
                  <a:sym typeface="+mn-lt"/>
                </a:rPr>
                <a:t>单击这里修改填写你的文字内容，或复制的文本信息。</a:t>
              </a:r>
              <a:endParaRPr lang="en-US" altLang="zh-CN" sz="800" dirty="0">
                <a:solidFill>
                  <a:srgbClr val="324C64"/>
                </a:solidFill>
                <a:cs typeface="+mn-ea"/>
                <a:sym typeface="+mn-lt"/>
              </a:endParaRPr>
            </a:p>
            <a:p>
              <a:pPr>
                <a:lnSpc>
                  <a:spcPct val="140000"/>
                </a:lnSpc>
              </a:pPr>
              <a:r>
                <a:rPr lang="en-US" altLang="zh-CN" sz="1200" dirty="0">
                  <a:solidFill>
                    <a:srgbClr val="324C64"/>
                  </a:solidFill>
                  <a:cs typeface="+mn-ea"/>
                  <a:sym typeface="+mn-lt"/>
                </a:rPr>
                <a:t>……</a:t>
              </a:r>
            </a:p>
            <a:p>
              <a:pPr algn="just">
                <a:lnSpc>
                  <a:spcPct val="150000"/>
                </a:lnSpc>
              </a:pPr>
              <a:r>
                <a:rPr lang="zh-CN" altLang="en-US" sz="800" dirty="0">
                  <a:solidFill>
                    <a:srgbClr val="324C64"/>
                  </a:solidFill>
                  <a:cs typeface="+mn-ea"/>
                  <a:sym typeface="+mn-lt"/>
                </a:rPr>
                <a:t>单击这里修改填写你的文字内容，或复制的文本信息。</a:t>
              </a:r>
              <a:endParaRPr lang="en-US" altLang="zh-CN" sz="800" dirty="0">
                <a:solidFill>
                  <a:srgbClr val="324C64"/>
                </a:solidFill>
                <a:cs typeface="+mn-ea"/>
                <a:sym typeface="+mn-lt"/>
              </a:endParaRPr>
            </a:p>
            <a:p>
              <a:pPr>
                <a:lnSpc>
                  <a:spcPct val="140000"/>
                </a:lnSpc>
              </a:pPr>
              <a:r>
                <a:rPr lang="en-US" altLang="zh-CN" sz="1200" dirty="0">
                  <a:solidFill>
                    <a:srgbClr val="324C64"/>
                  </a:solidFill>
                  <a:cs typeface="+mn-ea"/>
                  <a:sym typeface="+mn-lt"/>
                </a:rPr>
                <a:t>……</a:t>
              </a:r>
            </a:p>
          </p:txBody>
        </p:sp>
        <p:sp>
          <p:nvSpPr>
            <p:cNvPr id="33" name="íśḷíḋ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87177CE-FECA-4B49-A7DA-5E02B0445903}"/>
                </a:ext>
              </a:extLst>
            </p:cNvPr>
            <p:cNvSpPr txBox="1"/>
            <p:nvPr/>
          </p:nvSpPr>
          <p:spPr bwMode="auto">
            <a:xfrm>
              <a:off x="4591086" y="2915590"/>
              <a:ext cx="1745043" cy="338554"/>
            </a:xfrm>
            <a:prstGeom prst="rect">
              <a:avLst/>
            </a:prstGeom>
            <a:noFill/>
            <a:ln>
              <a:noFill/>
            </a:ln>
          </p:spPr>
          <p:txBody>
            <a:bodyPr wrap="square" lIns="91440" tIns="45720" rIns="91440" bIns="45720" anchor="ctr">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600" i="1" dirty="0">
                  <a:solidFill>
                    <a:srgbClr val="283C4F"/>
                  </a:solidFill>
                  <a:cs typeface="+mn-ea"/>
                  <a:sym typeface="+mn-lt"/>
                </a:rPr>
                <a:t>添加文本</a:t>
              </a:r>
              <a:endParaRPr lang="en-US" altLang="zh-CN" sz="1600" i="1" dirty="0">
                <a:solidFill>
                  <a:srgbClr val="283C4F"/>
                </a:solidFill>
                <a:cs typeface="+mn-ea"/>
                <a:sym typeface="+mn-lt"/>
              </a:endParaRPr>
            </a:p>
          </p:txBody>
        </p:sp>
      </p:grpSp>
      <p:sp>
        <p:nvSpPr>
          <p:cNvPr id="34" name="îşļíḑe">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7362BDB-235C-4648-B186-4456FEE9D910}"/>
              </a:ext>
            </a:extLst>
          </p:cNvPr>
          <p:cNvSpPr/>
          <p:nvPr/>
        </p:nvSpPr>
        <p:spPr>
          <a:xfrm>
            <a:off x="4645627" y="1762557"/>
            <a:ext cx="459501" cy="346249"/>
          </a:xfrm>
          <a:prstGeom prst="rect">
            <a:avLst/>
          </a:prstGeom>
          <a:noFill/>
          <a:ln>
            <a:noFill/>
          </a:ln>
        </p:spPr>
        <p:txBody>
          <a:bodyPr wrap="square" lIns="91440" tIns="45720" rIns="91440" bIns="45720" anchor="ctr">
            <a:normAutofit fontScale="55000" lnSpcReduction="20000"/>
          </a:bodyPr>
          <a:lstStyle/>
          <a:p>
            <a:pPr>
              <a:spcBef>
                <a:spcPct val="0"/>
              </a:spcBef>
            </a:pPr>
            <a:r>
              <a:rPr lang="en-US" altLang="zh-CN" sz="2400" b="1" dirty="0">
                <a:solidFill>
                  <a:srgbClr val="283C4F"/>
                </a:solidFill>
                <a:cs typeface="+mn-ea"/>
                <a:sym typeface="+mn-lt"/>
              </a:rPr>
              <a:t>01.</a:t>
            </a:r>
            <a:endParaRPr lang="zh-CN" altLang="en-US" sz="2400" b="1" dirty="0">
              <a:solidFill>
                <a:srgbClr val="283C4F"/>
              </a:solidFill>
              <a:cs typeface="+mn-ea"/>
              <a:sym typeface="+mn-lt"/>
            </a:endParaRPr>
          </a:p>
        </p:txBody>
      </p:sp>
      <p:grpSp>
        <p:nvGrpSpPr>
          <p:cNvPr id="35" name="组合 3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807EAA0-FDB9-44CA-B690-E9235617CA89}"/>
              </a:ext>
            </a:extLst>
          </p:cNvPr>
          <p:cNvGrpSpPr/>
          <p:nvPr/>
        </p:nvGrpSpPr>
        <p:grpSpPr>
          <a:xfrm>
            <a:off x="6890598" y="2101316"/>
            <a:ext cx="1748798" cy="1655837"/>
            <a:chOff x="6890378" y="2915590"/>
            <a:chExt cx="1748798" cy="1655837"/>
          </a:xfrm>
        </p:grpSpPr>
        <p:sp>
          <p:nvSpPr>
            <p:cNvPr id="36" name="îśḷiḍe">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548670B-2855-4EBE-A48D-0B0FD9C0302F}"/>
                </a:ext>
              </a:extLst>
            </p:cNvPr>
            <p:cNvSpPr/>
            <p:nvPr/>
          </p:nvSpPr>
          <p:spPr bwMode="auto">
            <a:xfrm>
              <a:off x="6890378" y="3223366"/>
              <a:ext cx="1748798"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defTabSz="457200">
                <a:lnSpc>
                  <a:spcPct val="150000"/>
                </a:lnSpc>
              </a:pPr>
              <a:r>
                <a:rPr lang="zh-CN" altLang="en-US" sz="800" dirty="0">
                  <a:solidFill>
                    <a:srgbClr val="324C64"/>
                  </a:solidFill>
                  <a:cs typeface="+mn-ea"/>
                  <a:sym typeface="+mn-lt"/>
                </a:rPr>
                <a:t>单击这里修改填写你的文字内容，或复制的文本信息。</a:t>
              </a:r>
              <a:endParaRPr lang="en-US" altLang="zh-CN" sz="800" dirty="0">
                <a:solidFill>
                  <a:srgbClr val="324C64"/>
                </a:solidFill>
                <a:cs typeface="+mn-ea"/>
                <a:sym typeface="+mn-lt"/>
              </a:endParaRPr>
            </a:p>
            <a:p>
              <a:pPr lvl="0" defTabSz="457200">
                <a:lnSpc>
                  <a:spcPct val="140000"/>
                </a:lnSpc>
              </a:pPr>
              <a:r>
                <a:rPr lang="en-US" altLang="zh-CN" sz="1200" dirty="0">
                  <a:solidFill>
                    <a:srgbClr val="324C64"/>
                  </a:solidFill>
                  <a:cs typeface="+mn-ea"/>
                  <a:sym typeface="+mn-lt"/>
                </a:rPr>
                <a:t>……</a:t>
              </a:r>
            </a:p>
            <a:p>
              <a:pPr lvl="0" algn="just" defTabSz="457200">
                <a:lnSpc>
                  <a:spcPct val="150000"/>
                </a:lnSpc>
              </a:pPr>
              <a:r>
                <a:rPr lang="zh-CN" altLang="en-US" sz="800" dirty="0">
                  <a:solidFill>
                    <a:srgbClr val="324C64"/>
                  </a:solidFill>
                  <a:cs typeface="+mn-ea"/>
                  <a:sym typeface="+mn-lt"/>
                </a:rPr>
                <a:t>单击这里修改填写你的文字内容，或复制的文本信息。</a:t>
              </a:r>
              <a:endParaRPr lang="en-US" altLang="zh-CN" sz="800" dirty="0">
                <a:solidFill>
                  <a:srgbClr val="324C64"/>
                </a:solidFill>
                <a:cs typeface="+mn-ea"/>
                <a:sym typeface="+mn-lt"/>
              </a:endParaRPr>
            </a:p>
            <a:p>
              <a:pPr lvl="0" defTabSz="457200">
                <a:lnSpc>
                  <a:spcPct val="140000"/>
                </a:lnSpc>
              </a:pPr>
              <a:r>
                <a:rPr lang="en-US" altLang="zh-CN" sz="1200" dirty="0">
                  <a:solidFill>
                    <a:srgbClr val="324C64"/>
                  </a:solidFill>
                  <a:cs typeface="+mn-ea"/>
                  <a:sym typeface="+mn-lt"/>
                </a:rPr>
                <a:t>……</a:t>
              </a:r>
            </a:p>
          </p:txBody>
        </p:sp>
        <p:sp>
          <p:nvSpPr>
            <p:cNvPr id="37" name="ïš1îḓé">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6E04E5E-B8BE-4189-8A87-8E497D57B0DC}"/>
                </a:ext>
              </a:extLst>
            </p:cNvPr>
            <p:cNvSpPr txBox="1"/>
            <p:nvPr/>
          </p:nvSpPr>
          <p:spPr bwMode="auto">
            <a:xfrm>
              <a:off x="6890379" y="2915590"/>
              <a:ext cx="1745043" cy="338554"/>
            </a:xfrm>
            <a:prstGeom prst="rect">
              <a:avLst/>
            </a:prstGeom>
            <a:noFill/>
            <a:ln>
              <a:noFill/>
            </a:ln>
          </p:spPr>
          <p:txBody>
            <a:bodyPr wrap="square" lIns="91440" tIns="45720" rIns="91440" bIns="45720" anchor="ctr">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457200">
                <a:spcBef>
                  <a:spcPct val="0"/>
                </a:spcBef>
              </a:pPr>
              <a:r>
                <a:rPr lang="zh-CN" altLang="en-US" sz="1600" i="1" dirty="0">
                  <a:solidFill>
                    <a:srgbClr val="283C4F"/>
                  </a:solidFill>
                  <a:cs typeface="+mn-ea"/>
                  <a:sym typeface="+mn-lt"/>
                </a:rPr>
                <a:t>添加文本</a:t>
              </a:r>
              <a:endParaRPr lang="en-US" altLang="zh-CN" sz="1600" i="1" dirty="0">
                <a:solidFill>
                  <a:srgbClr val="283C4F"/>
                </a:solidFill>
                <a:cs typeface="+mn-ea"/>
                <a:sym typeface="+mn-lt"/>
              </a:endParaRPr>
            </a:p>
          </p:txBody>
        </p:sp>
      </p:grpSp>
      <p:sp>
        <p:nvSpPr>
          <p:cNvPr id="38" name="íSľíḓé">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4BF9BD6-11E0-4E85-9815-BBBBD916477A}"/>
              </a:ext>
            </a:extLst>
          </p:cNvPr>
          <p:cNvSpPr/>
          <p:nvPr/>
        </p:nvSpPr>
        <p:spPr>
          <a:xfrm>
            <a:off x="6944920" y="1762557"/>
            <a:ext cx="459501" cy="346249"/>
          </a:xfrm>
          <a:prstGeom prst="rect">
            <a:avLst/>
          </a:prstGeom>
          <a:noFill/>
          <a:ln>
            <a:noFill/>
          </a:ln>
        </p:spPr>
        <p:txBody>
          <a:bodyPr wrap="square" lIns="91440" tIns="45720" rIns="91440" bIns="45720" anchor="ctr">
            <a:normAutofit fontScale="55000" lnSpcReduction="20000"/>
          </a:bodyPr>
          <a:lstStyle/>
          <a:p>
            <a:pPr>
              <a:spcBef>
                <a:spcPct val="0"/>
              </a:spcBef>
            </a:pPr>
            <a:r>
              <a:rPr lang="en-US" altLang="zh-CN" sz="2400" b="1" dirty="0">
                <a:solidFill>
                  <a:srgbClr val="283C4F"/>
                </a:solidFill>
                <a:cs typeface="+mn-ea"/>
                <a:sym typeface="+mn-lt"/>
              </a:rPr>
              <a:t>02.</a:t>
            </a:r>
            <a:endParaRPr lang="zh-CN" altLang="en-US" sz="2400" b="1" dirty="0">
              <a:solidFill>
                <a:srgbClr val="283C4F"/>
              </a:solidFill>
              <a:cs typeface="+mn-ea"/>
              <a:sym typeface="+mn-lt"/>
            </a:endParaRPr>
          </a:p>
        </p:txBody>
      </p:sp>
      <p:grpSp>
        <p:nvGrpSpPr>
          <p:cNvPr id="4" name="组合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12110E2-E1E4-4E0B-B7CD-17881C0988C9}"/>
              </a:ext>
            </a:extLst>
          </p:cNvPr>
          <p:cNvGrpSpPr/>
          <p:nvPr/>
        </p:nvGrpSpPr>
        <p:grpSpPr>
          <a:xfrm>
            <a:off x="504825" y="2101316"/>
            <a:ext cx="3848355" cy="1993630"/>
            <a:chOff x="504825" y="2101316"/>
            <a:chExt cx="3848355" cy="1993630"/>
          </a:xfrm>
        </p:grpSpPr>
        <p:grpSp>
          <p:nvGrpSpPr>
            <p:cNvPr id="9" name="ïṩ1iď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A4FDE1A-4E3E-44F7-B5CA-5F79705C4F22}"/>
                </a:ext>
              </a:extLst>
            </p:cNvPr>
            <p:cNvGrpSpPr/>
            <p:nvPr/>
          </p:nvGrpSpPr>
          <p:grpSpPr>
            <a:xfrm>
              <a:off x="504825" y="2101316"/>
              <a:ext cx="3848355" cy="1993630"/>
              <a:chOff x="2459597" y="1610580"/>
              <a:chExt cx="7272808" cy="3767656"/>
            </a:xfrm>
            <a:scene3d>
              <a:camera prst="perspectiveRight"/>
              <a:lightRig rig="threePt" dir="t"/>
            </a:scene3d>
          </p:grpSpPr>
          <p:sp>
            <p:nvSpPr>
              <p:cNvPr id="10" name="iśḷîḋ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62C06E7-8B7A-402D-A654-F13B837F236C}"/>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1091" dirty="0">
                  <a:cs typeface="+mn-ea"/>
                  <a:sym typeface="+mn-lt"/>
                </a:endParaRPr>
              </a:p>
            </p:txBody>
          </p:sp>
          <p:sp>
            <p:nvSpPr>
              <p:cNvPr id="11" name="i$1îď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239EFBF-E266-465B-A274-C64CA901681B}"/>
                  </a:ext>
                </a:extLst>
              </p:cNvPr>
              <p:cNvSpPr/>
              <p:nvPr/>
            </p:nvSpPr>
            <p:spPr>
              <a:xfrm>
                <a:off x="3228836"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1091" dirty="0">
                  <a:cs typeface="+mn-ea"/>
                  <a:sym typeface="+mn-lt"/>
                </a:endParaRPr>
              </a:p>
            </p:txBody>
          </p:sp>
          <p:sp>
            <p:nvSpPr>
              <p:cNvPr id="12" name="îşḷiḋe">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196B2CF-2B36-4475-9F9A-7FEEE3D980B3}"/>
                  </a:ext>
                </a:extLst>
              </p:cNvPr>
              <p:cNvSpPr/>
              <p:nvPr/>
            </p:nvSpPr>
            <p:spPr>
              <a:xfrm>
                <a:off x="6040056"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1091" dirty="0">
                  <a:cs typeface="+mn-ea"/>
                  <a:sym typeface="+mn-lt"/>
                </a:endParaRPr>
              </a:p>
            </p:txBody>
          </p:sp>
          <p:grpSp>
            <p:nvGrpSpPr>
              <p:cNvPr id="13" name="ïSlîd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9714AD4-916B-46EF-83F4-87BB1DBCD253}"/>
                  </a:ext>
                </a:extLst>
              </p:cNvPr>
              <p:cNvGrpSpPr/>
              <p:nvPr/>
            </p:nvGrpSpPr>
            <p:grpSpPr>
              <a:xfrm>
                <a:off x="2459597" y="5232543"/>
                <a:ext cx="7272808" cy="145693"/>
                <a:chOff x="-1348120" y="5777968"/>
                <a:chExt cx="9361040" cy="187524"/>
              </a:xfrm>
            </p:grpSpPr>
            <p:sp>
              <p:nvSpPr>
                <p:cNvPr id="16" name="iSlïḑé">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8CBAC0E-E874-4341-89BA-933E5CE0933C}"/>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1091" dirty="0">
                    <a:cs typeface="+mn-ea"/>
                    <a:sym typeface="+mn-lt"/>
                  </a:endParaRPr>
                </a:p>
              </p:txBody>
            </p:sp>
            <p:sp>
              <p:nvSpPr>
                <p:cNvPr id="17" name="íšlîḓ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AFA4D9A-0181-4782-807E-D92C6AADB934}"/>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1091" dirty="0">
                    <a:cs typeface="+mn-ea"/>
                    <a:sym typeface="+mn-lt"/>
                  </a:endParaRPr>
                </a:p>
              </p:txBody>
            </p:sp>
          </p:grpSp>
          <p:sp>
            <p:nvSpPr>
              <p:cNvPr id="14" name="iSľîḋè">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91F0E74-13F0-4DD7-A93A-E453F45DADCB}"/>
                  </a:ext>
                </a:extLst>
              </p:cNvPr>
              <p:cNvSpPr/>
              <p:nvPr/>
            </p:nvSpPr>
            <p:spPr>
              <a:xfrm>
                <a:off x="3359696" y="1867128"/>
                <a:ext cx="5439351" cy="3186712"/>
              </a:xfrm>
              <a:prstGeom prst="rect">
                <a:avLst/>
              </a:prstGeom>
              <a:blipFill dpi="0" rotWithShape="1">
                <a:blip r:embed="rId3"/>
                <a:srcRect/>
                <a:stretch>
                  <a:fillRect/>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cs typeface="+mn-ea"/>
                  <a:sym typeface="+mn-lt"/>
                </a:endParaRPr>
              </a:p>
            </p:txBody>
          </p:sp>
          <p:sp>
            <p:nvSpPr>
              <p:cNvPr id="15" name="îṡḻïďê">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6D111BE-BEBD-46CA-8EC5-978AA2D006CB}"/>
                  </a:ext>
                </a:extLst>
              </p:cNvPr>
              <p:cNvSpPr/>
              <p:nvPr/>
            </p:nvSpPr>
            <p:spPr>
              <a:xfrm>
                <a:off x="7010659" y="1610580"/>
                <a:ext cx="1966089" cy="3651552"/>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1091" dirty="0">
                  <a:cs typeface="+mn-ea"/>
                  <a:sym typeface="+mn-lt"/>
                </a:endParaRPr>
              </a:p>
            </p:txBody>
          </p:sp>
        </p:grpSp>
        <p:sp>
          <p:nvSpPr>
            <p:cNvPr id="3" name="矩形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853AAD3-772B-4C70-BBCC-EA0E2DDD49F9}"/>
                </a:ext>
              </a:extLst>
            </p:cNvPr>
            <p:cNvSpPr/>
            <p:nvPr/>
          </p:nvSpPr>
          <p:spPr>
            <a:xfrm>
              <a:off x="1192755" y="2590008"/>
              <a:ext cx="2185663" cy="830997"/>
            </a:xfrm>
            <a:prstGeom prst="rect">
              <a:avLst/>
            </a:prstGeom>
          </p:spPr>
          <p:txBody>
            <a:bodyPr wrap="none">
              <a:spAutoFit/>
            </a:bodyPr>
            <a:lstStyle/>
            <a:p>
              <a:r>
                <a:rPr lang="en-US" altLang="zh-CN" sz="2800" dirty="0">
                  <a:solidFill>
                    <a:srgbClr val="283C4F">
                      <a:alpha val="53000"/>
                    </a:srgbClr>
                  </a:solidFill>
                  <a:cs typeface="+mn-ea"/>
                  <a:sym typeface="+mn-lt"/>
                </a:rPr>
                <a:t>PROJECT · </a:t>
              </a:r>
            </a:p>
            <a:p>
              <a:r>
                <a:rPr lang="en-US" altLang="zh-CN" sz="2000" dirty="0">
                  <a:solidFill>
                    <a:srgbClr val="283C4F">
                      <a:alpha val="53000"/>
                    </a:srgbClr>
                  </a:solidFill>
                  <a:cs typeface="+mn-ea"/>
                  <a:sym typeface="+mn-lt"/>
                </a:rPr>
                <a:t>INTRODUCTION</a:t>
              </a:r>
              <a:endParaRPr lang="zh-CN" altLang="en-US" sz="2000" dirty="0">
                <a:solidFill>
                  <a:srgbClr val="283C4F">
                    <a:alpha val="53000"/>
                  </a:srgbClr>
                </a:solidFill>
                <a:cs typeface="+mn-ea"/>
                <a:sym typeface="+mn-lt"/>
              </a:endParaRPr>
            </a:p>
          </p:txBody>
        </p:sp>
      </p:grpSp>
      <p:sp>
        <p:nvSpPr>
          <p:cNvPr id="50" name="TextBox 49"/>
          <p:cNvSpPr txBox="1"/>
          <p:nvPr/>
        </p:nvSpPr>
        <p:spPr>
          <a:xfrm>
            <a:off x="2080786" y="4971134"/>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下载 </a:t>
            </a:r>
            <a:r>
              <a:rPr kumimoji="0" lang="en-US" altLang="zh-CN" sz="100" b="0" i="0" u="none" strike="noStrike" kern="0" cap="none" spc="0" normalizeH="0" baseline="0" noProof="0" dirty="0" smtClean="0">
                <a:ln>
                  <a:noFill/>
                </a:ln>
                <a:solidFill>
                  <a:schemeClr val="bg1"/>
                </a:solidFill>
                <a:effectLst/>
                <a:uLnTx/>
                <a:uFillTx/>
              </a:rPr>
              <a:t>http://www.1ppt.com/xiazai/</a:t>
            </a:r>
          </a:p>
        </p:txBody>
      </p:sp>
    </p:spTree>
    <p:extLst>
      <p:ext uri="{BB962C8B-B14F-4D97-AF65-F5344CB8AC3E}">
        <p14:creationId xmlns:p14="http://schemas.microsoft.com/office/powerpoint/2010/main" val="11836462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a16="http://schemas.microsoft.com/office/drawing/2014/main"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2" presetClass="entr" presetSubtype="8" fill="hold" nodeType="afterEffect" p14:presetBounceEnd="56000">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14:bounceEnd="56000">
                                          <p:cBhvr additive="base">
                                            <p:cTn id="26" dur="1500" fill="hold"/>
                                            <p:tgtEl>
                                              <p:spTgt spid="4"/>
                                            </p:tgtEl>
                                            <p:attrNameLst>
                                              <p:attrName>ppt_x</p:attrName>
                                            </p:attrNameLst>
                                          </p:cBhvr>
                                          <p:tavLst>
                                            <p:tav tm="0">
                                              <p:val>
                                                <p:strVal val="0-#ppt_w/2"/>
                                              </p:val>
                                            </p:tav>
                                            <p:tav tm="100000">
                                              <p:val>
                                                <p:strVal val="#ppt_x"/>
                                              </p:val>
                                            </p:tav>
                                          </p:tavLst>
                                        </p:anim>
                                        <p:anim calcmode="lin" valueType="num" p14:bounceEnd="56000">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36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grpId="0" nodeType="withEffect">
                                      <p:stCondLst>
                                        <p:cond delay="15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par>
                                    <p:cTn id="49" presetID="53" presetClass="entr" presetSubtype="16" fill="hold" grpId="0" nodeType="withEffect">
                                      <p:stCondLst>
                                        <p:cond delay="60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par>
                                    <p:cTn id="54" presetID="53" presetClass="entr" presetSubtype="16" fill="hold" grpId="0" nodeType="withEffect">
                                      <p:stCondLst>
                                        <p:cond delay="45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animEffect transition="in" filter="fade">
                                          <p:cBhvr>
                                            <p:cTn id="63" dur="500"/>
                                            <p:tgtEl>
                                              <p:spTgt spid="25"/>
                                            </p:tgtEl>
                                          </p:cBhvr>
                                        </p:animEffect>
                                      </p:childTnLst>
                                    </p:cTn>
                                  </p:par>
                                  <p:par>
                                    <p:cTn id="64" presetID="53" presetClass="entr" presetSubtype="16" fill="hold" grpId="0" nodeType="withEffect">
                                      <p:stCondLst>
                                        <p:cond delay="150"/>
                                      </p:stCondLst>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ppt_w</p:attrName>
                                            </p:attrNameLst>
                                          </p:cBhvr>
                                          <p:tavLst>
                                            <p:tav tm="0">
                                              <p:val>
                                                <p:fltVal val="0"/>
                                              </p:val>
                                            </p:tav>
                                            <p:tav tm="100000">
                                              <p:val>
                                                <p:strVal val="#ppt_w"/>
                                              </p:val>
                                            </p:tav>
                                          </p:tavLst>
                                        </p:anim>
                                        <p:anim calcmode="lin" valueType="num">
                                          <p:cBhvr>
                                            <p:cTn id="67" dur="500" fill="hold"/>
                                            <p:tgtEl>
                                              <p:spTgt spid="26"/>
                                            </p:tgtEl>
                                            <p:attrNameLst>
                                              <p:attrName>ppt_h</p:attrName>
                                            </p:attrNameLst>
                                          </p:cBhvr>
                                          <p:tavLst>
                                            <p:tav tm="0">
                                              <p:val>
                                                <p:fltVal val="0"/>
                                              </p:val>
                                            </p:tav>
                                            <p:tav tm="100000">
                                              <p:val>
                                                <p:strVal val="#ppt_h"/>
                                              </p:val>
                                            </p:tav>
                                          </p:tavLst>
                                        </p:anim>
                                        <p:animEffect transition="in" filter="fade">
                                          <p:cBhvr>
                                            <p:cTn id="68" dur="500"/>
                                            <p:tgtEl>
                                              <p:spTgt spid="26"/>
                                            </p:tgtEl>
                                          </p:cBhvr>
                                        </p:animEffect>
                                      </p:childTnLst>
                                    </p:cTn>
                                  </p:par>
                                </p:childTnLst>
                              </p:cTn>
                            </p:par>
                            <p:par>
                              <p:cTn id="69" fill="hold">
                                <p:stCondLst>
                                  <p:cond delay="4700"/>
                                </p:stCondLst>
                                <p:childTnLst>
                                  <p:par>
                                    <p:cTn id="70" presetID="16" presetClass="entr" presetSubtype="26"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arn(inHorizontal)">
                                          <p:cBhvr>
                                            <p:cTn id="72" dur="500"/>
                                            <p:tgtEl>
                                              <p:spTgt spid="30"/>
                                            </p:tgtEl>
                                          </p:cBhvr>
                                        </p:animEffect>
                                      </p:childTnLst>
                                    </p:cTn>
                                  </p:par>
                                </p:childTnLst>
                              </p:cTn>
                            </p:par>
                            <p:par>
                              <p:cTn id="73" fill="hold">
                                <p:stCondLst>
                                  <p:cond delay="5200"/>
                                </p:stCondLst>
                                <p:childTnLst>
                                  <p:par>
                                    <p:cTn id="74" presetID="2" presetClass="entr" presetSubtype="2"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1+#ppt_w/2"/>
                                              </p:val>
                                            </p:tav>
                                            <p:tav tm="100000">
                                              <p:val>
                                                <p:strVal val="#ppt_x"/>
                                              </p:val>
                                            </p:tav>
                                          </p:tavLst>
                                        </p:anim>
                                        <p:anim calcmode="lin" valueType="num">
                                          <p:cBhvr additive="base">
                                            <p:cTn id="77" dur="500" fill="hold"/>
                                            <p:tgtEl>
                                              <p:spTgt spid="34"/>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1+#ppt_w/2"/>
                                              </p:val>
                                            </p:tav>
                                            <p:tav tm="100000">
                                              <p:val>
                                                <p:strVal val="#ppt_x"/>
                                              </p:val>
                                            </p:tav>
                                          </p:tavLst>
                                        </p:anim>
                                        <p:anim calcmode="lin" valueType="num">
                                          <p:cBhvr additive="base">
                                            <p:cTn id="81" dur="500" fill="hold"/>
                                            <p:tgtEl>
                                              <p:spTgt spid="38"/>
                                            </p:tgtEl>
                                            <p:attrNameLst>
                                              <p:attrName>ppt_y</p:attrName>
                                            </p:attrNameLst>
                                          </p:cBhvr>
                                          <p:tavLst>
                                            <p:tav tm="0">
                                              <p:val>
                                                <p:strVal val="#ppt_y"/>
                                              </p:val>
                                            </p:tav>
                                            <p:tav tm="100000">
                                              <p:val>
                                                <p:strVal val="#ppt_y"/>
                                              </p:val>
                                            </p:tav>
                                          </p:tavLst>
                                        </p:anim>
                                      </p:childTnLst>
                                    </p:cTn>
                                  </p:par>
                                </p:childTnLst>
                              </p:cTn>
                            </p:par>
                            <p:par>
                              <p:cTn id="82" fill="hold">
                                <p:stCondLst>
                                  <p:cond delay="5700"/>
                                </p:stCondLst>
                                <p:childTnLst>
                                  <p:par>
                                    <p:cTn id="83" presetID="42" presetClass="entr" presetSubtype="0" fill="hold"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1000"/>
                                            <p:tgtEl>
                                              <p:spTgt spid="35"/>
                                            </p:tgtEl>
                                          </p:cBhvr>
                                        </p:animEffect>
                                        <p:anim calcmode="lin" valueType="num">
                                          <p:cBhvr>
                                            <p:cTn id="86" dur="1000" fill="hold"/>
                                            <p:tgtEl>
                                              <p:spTgt spid="35"/>
                                            </p:tgtEl>
                                            <p:attrNameLst>
                                              <p:attrName>ppt_x</p:attrName>
                                            </p:attrNameLst>
                                          </p:cBhvr>
                                          <p:tavLst>
                                            <p:tav tm="0">
                                              <p:val>
                                                <p:strVal val="#ppt_x"/>
                                              </p:val>
                                            </p:tav>
                                            <p:tav tm="100000">
                                              <p:val>
                                                <p:strVal val="#ppt_x"/>
                                              </p:val>
                                            </p:tav>
                                          </p:tavLst>
                                        </p:anim>
                                        <p:anim calcmode="lin" valueType="num">
                                          <p:cBhvr>
                                            <p:cTn id="87" dur="1000" fill="hold"/>
                                            <p:tgtEl>
                                              <p:spTgt spid="35"/>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1000"/>
                                            <p:tgtEl>
                                              <p:spTgt spid="31"/>
                                            </p:tgtEl>
                                          </p:cBhvr>
                                        </p:animEffect>
                                        <p:anim calcmode="lin" valueType="num">
                                          <p:cBhvr>
                                            <p:cTn id="91" dur="1000" fill="hold"/>
                                            <p:tgtEl>
                                              <p:spTgt spid="31"/>
                                            </p:tgtEl>
                                            <p:attrNameLst>
                                              <p:attrName>ppt_x</p:attrName>
                                            </p:attrNameLst>
                                          </p:cBhvr>
                                          <p:tavLst>
                                            <p:tav tm="0">
                                              <p:val>
                                                <p:strVal val="#ppt_x"/>
                                              </p:val>
                                            </p:tav>
                                            <p:tav tm="100000">
                                              <p:val>
                                                <p:strVal val="#ppt_x"/>
                                              </p:val>
                                            </p:tav>
                                          </p:tavLst>
                                        </p:anim>
                                        <p:anim calcmode="lin" valueType="num">
                                          <p:cBhvr>
                                            <p:cTn id="92" dur="1000" fill="hold"/>
                                            <p:tgtEl>
                                              <p:spTgt spid="31"/>
                                            </p:tgtEl>
                                            <p:attrNameLst>
                                              <p:attrName>ppt_y</p:attrName>
                                            </p:attrNameLst>
                                          </p:cBhvr>
                                          <p:tavLst>
                                            <p:tav tm="0">
                                              <p:val>
                                                <p:strVal val="#ppt_y+.1"/>
                                              </p:val>
                                            </p:tav>
                                            <p:tav tm="100000">
                                              <p:val>
                                                <p:strVal val="#ppt_y"/>
                                              </p:val>
                                            </p:tav>
                                          </p:tavLst>
                                        </p:anim>
                                      </p:childTnLst>
                                    </p:cTn>
                                  </p:par>
                                </p:childTnLst>
                              </p:cTn>
                            </p:par>
                            <p:par>
                              <p:cTn id="93" fill="hold">
                                <p:stCondLst>
                                  <p:cond delay="6700"/>
                                </p:stCondLst>
                                <p:childTnLst>
                                  <p:par>
                                    <p:cTn id="94" presetID="53" presetClass="entr" presetSubtype="16" fill="hold" grpId="0" nodeType="afterEffect">
                                      <p:stCondLst>
                                        <p:cond delay="0"/>
                                      </p:stCondLst>
                                      <p:childTnLst>
                                        <p:set>
                                          <p:cBhvr>
                                            <p:cTn id="95" dur="1" fill="hold">
                                              <p:stCondLst>
                                                <p:cond delay="0"/>
                                              </p:stCondLst>
                                            </p:cTn>
                                            <p:tgtEl>
                                              <p:spTgt spid="41"/>
                                            </p:tgtEl>
                                            <p:attrNameLst>
                                              <p:attrName>style.visibility</p:attrName>
                                            </p:attrNameLst>
                                          </p:cBhvr>
                                          <p:to>
                                            <p:strVal val="visible"/>
                                          </p:to>
                                        </p:set>
                                        <p:anim calcmode="lin" valueType="num">
                                          <p:cBhvr>
                                            <p:cTn id="96" dur="500" fill="hold"/>
                                            <p:tgtEl>
                                              <p:spTgt spid="41"/>
                                            </p:tgtEl>
                                            <p:attrNameLst>
                                              <p:attrName>ppt_w</p:attrName>
                                            </p:attrNameLst>
                                          </p:cBhvr>
                                          <p:tavLst>
                                            <p:tav tm="0">
                                              <p:val>
                                                <p:fltVal val="0"/>
                                              </p:val>
                                            </p:tav>
                                            <p:tav tm="100000">
                                              <p:val>
                                                <p:strVal val="#ppt_w"/>
                                              </p:val>
                                            </p:tav>
                                          </p:tavLst>
                                        </p:anim>
                                        <p:anim calcmode="lin" valueType="num">
                                          <p:cBhvr>
                                            <p:cTn id="97" dur="500" fill="hold"/>
                                            <p:tgtEl>
                                              <p:spTgt spid="41"/>
                                            </p:tgtEl>
                                            <p:attrNameLst>
                                              <p:attrName>ppt_h</p:attrName>
                                            </p:attrNameLst>
                                          </p:cBhvr>
                                          <p:tavLst>
                                            <p:tav tm="0">
                                              <p:val>
                                                <p:fltVal val="0"/>
                                              </p:val>
                                            </p:tav>
                                            <p:tav tm="100000">
                                              <p:val>
                                                <p:strVal val="#ppt_h"/>
                                              </p:val>
                                            </p:tav>
                                          </p:tavLst>
                                        </p:anim>
                                        <p:animEffect transition="in" filter="fade">
                                          <p:cBhvr>
                                            <p:cTn id="98" dur="500"/>
                                            <p:tgtEl>
                                              <p:spTgt spid="41"/>
                                            </p:tgtEl>
                                          </p:cBhvr>
                                        </p:animEffect>
                                      </p:childTnLst>
                                    </p:cTn>
                                  </p:par>
                                  <p:par>
                                    <p:cTn id="99" presetID="53" presetClass="entr" presetSubtype="16" fill="hold" grpId="0" nodeType="withEffect">
                                      <p:stCondLst>
                                        <p:cond delay="150"/>
                                      </p:stCondLst>
                                      <p:childTnLst>
                                        <p:set>
                                          <p:cBhvr>
                                            <p:cTn id="100" dur="1" fill="hold">
                                              <p:stCondLst>
                                                <p:cond delay="0"/>
                                              </p:stCondLst>
                                            </p:cTn>
                                            <p:tgtEl>
                                              <p:spTgt spid="42"/>
                                            </p:tgtEl>
                                            <p:attrNameLst>
                                              <p:attrName>style.visibility</p:attrName>
                                            </p:attrNameLst>
                                          </p:cBhvr>
                                          <p:to>
                                            <p:strVal val="visible"/>
                                          </p:to>
                                        </p:set>
                                        <p:anim calcmode="lin" valueType="num">
                                          <p:cBhvr>
                                            <p:cTn id="101" dur="500" fill="hold"/>
                                            <p:tgtEl>
                                              <p:spTgt spid="42"/>
                                            </p:tgtEl>
                                            <p:attrNameLst>
                                              <p:attrName>ppt_w</p:attrName>
                                            </p:attrNameLst>
                                          </p:cBhvr>
                                          <p:tavLst>
                                            <p:tav tm="0">
                                              <p:val>
                                                <p:fltVal val="0"/>
                                              </p:val>
                                            </p:tav>
                                            <p:tav tm="100000">
                                              <p:val>
                                                <p:strVal val="#ppt_w"/>
                                              </p:val>
                                            </p:tav>
                                          </p:tavLst>
                                        </p:anim>
                                        <p:anim calcmode="lin" valueType="num">
                                          <p:cBhvr>
                                            <p:cTn id="102" dur="500" fill="hold"/>
                                            <p:tgtEl>
                                              <p:spTgt spid="42"/>
                                            </p:tgtEl>
                                            <p:attrNameLst>
                                              <p:attrName>ppt_h</p:attrName>
                                            </p:attrNameLst>
                                          </p:cBhvr>
                                          <p:tavLst>
                                            <p:tav tm="0">
                                              <p:val>
                                                <p:fltVal val="0"/>
                                              </p:val>
                                            </p:tav>
                                            <p:tav tm="100000">
                                              <p:val>
                                                <p:strVal val="#ppt_h"/>
                                              </p:val>
                                            </p:tav>
                                          </p:tavLst>
                                        </p:anim>
                                        <p:animEffect transition="in" filter="fade">
                                          <p:cBhvr>
                                            <p:cTn id="103" dur="500"/>
                                            <p:tgtEl>
                                              <p:spTgt spid="42"/>
                                            </p:tgtEl>
                                          </p:cBhvr>
                                        </p:animEffect>
                                      </p:childTnLst>
                                    </p:cTn>
                                  </p:par>
                                  <p:par>
                                    <p:cTn id="104" presetID="53" presetClass="entr" presetSubtype="16" fill="hold" grpId="0" nodeType="withEffect">
                                      <p:stCondLst>
                                        <p:cond delay="300"/>
                                      </p:stCondLst>
                                      <p:childTnLst>
                                        <p:set>
                                          <p:cBhvr>
                                            <p:cTn id="105" dur="1" fill="hold">
                                              <p:stCondLst>
                                                <p:cond delay="0"/>
                                              </p:stCondLst>
                                            </p:cTn>
                                            <p:tgtEl>
                                              <p:spTgt spid="43"/>
                                            </p:tgtEl>
                                            <p:attrNameLst>
                                              <p:attrName>style.visibility</p:attrName>
                                            </p:attrNameLst>
                                          </p:cBhvr>
                                          <p:to>
                                            <p:strVal val="visible"/>
                                          </p:to>
                                        </p:set>
                                        <p:anim calcmode="lin" valueType="num">
                                          <p:cBhvr>
                                            <p:cTn id="106" dur="500" fill="hold"/>
                                            <p:tgtEl>
                                              <p:spTgt spid="43"/>
                                            </p:tgtEl>
                                            <p:attrNameLst>
                                              <p:attrName>ppt_w</p:attrName>
                                            </p:attrNameLst>
                                          </p:cBhvr>
                                          <p:tavLst>
                                            <p:tav tm="0">
                                              <p:val>
                                                <p:fltVal val="0"/>
                                              </p:val>
                                            </p:tav>
                                            <p:tav tm="100000">
                                              <p:val>
                                                <p:strVal val="#ppt_w"/>
                                              </p:val>
                                            </p:tav>
                                          </p:tavLst>
                                        </p:anim>
                                        <p:anim calcmode="lin" valueType="num">
                                          <p:cBhvr>
                                            <p:cTn id="107" dur="500" fill="hold"/>
                                            <p:tgtEl>
                                              <p:spTgt spid="43"/>
                                            </p:tgtEl>
                                            <p:attrNameLst>
                                              <p:attrName>ppt_h</p:attrName>
                                            </p:attrNameLst>
                                          </p:cBhvr>
                                          <p:tavLst>
                                            <p:tav tm="0">
                                              <p:val>
                                                <p:fltVal val="0"/>
                                              </p:val>
                                            </p:tav>
                                            <p:tav tm="100000">
                                              <p:val>
                                                <p:strVal val="#ppt_h"/>
                                              </p:val>
                                            </p:tav>
                                          </p:tavLst>
                                        </p:anim>
                                        <p:animEffect transition="in" filter="fade">
                                          <p:cBhvr>
                                            <p:cTn id="108" dur="500"/>
                                            <p:tgtEl>
                                              <p:spTgt spid="43"/>
                                            </p:tgtEl>
                                          </p:cBhvr>
                                        </p:animEffect>
                                      </p:childTnLst>
                                    </p:cTn>
                                  </p:par>
                                  <p:par>
                                    <p:cTn id="109" presetID="53" presetClass="entr" presetSubtype="16" fill="hold" grpId="0" nodeType="withEffect">
                                      <p:stCondLst>
                                        <p:cond delay="300"/>
                                      </p:stCondLst>
                                      <p:childTnLst>
                                        <p:set>
                                          <p:cBhvr>
                                            <p:cTn id="110" dur="1" fill="hold">
                                              <p:stCondLst>
                                                <p:cond delay="0"/>
                                              </p:stCondLst>
                                            </p:cTn>
                                            <p:tgtEl>
                                              <p:spTgt spid="44"/>
                                            </p:tgtEl>
                                            <p:attrNameLst>
                                              <p:attrName>style.visibility</p:attrName>
                                            </p:attrNameLst>
                                          </p:cBhvr>
                                          <p:to>
                                            <p:strVal val="visible"/>
                                          </p:to>
                                        </p:set>
                                        <p:anim calcmode="lin" valueType="num">
                                          <p:cBhvr>
                                            <p:cTn id="111" dur="500" fill="hold"/>
                                            <p:tgtEl>
                                              <p:spTgt spid="44"/>
                                            </p:tgtEl>
                                            <p:attrNameLst>
                                              <p:attrName>ppt_w</p:attrName>
                                            </p:attrNameLst>
                                          </p:cBhvr>
                                          <p:tavLst>
                                            <p:tav tm="0">
                                              <p:val>
                                                <p:fltVal val="0"/>
                                              </p:val>
                                            </p:tav>
                                            <p:tav tm="100000">
                                              <p:val>
                                                <p:strVal val="#ppt_w"/>
                                              </p:val>
                                            </p:tav>
                                          </p:tavLst>
                                        </p:anim>
                                        <p:anim calcmode="lin" valueType="num">
                                          <p:cBhvr>
                                            <p:cTn id="112" dur="500" fill="hold"/>
                                            <p:tgtEl>
                                              <p:spTgt spid="44"/>
                                            </p:tgtEl>
                                            <p:attrNameLst>
                                              <p:attrName>ppt_h</p:attrName>
                                            </p:attrNameLst>
                                          </p:cBhvr>
                                          <p:tavLst>
                                            <p:tav tm="0">
                                              <p:val>
                                                <p:fltVal val="0"/>
                                              </p:val>
                                            </p:tav>
                                            <p:tav tm="100000">
                                              <p:val>
                                                <p:strVal val="#ppt_h"/>
                                              </p:val>
                                            </p:tav>
                                          </p:tavLst>
                                        </p:anim>
                                        <p:animEffect transition="in" filter="fade">
                                          <p:cBhvr>
                                            <p:cTn id="113" dur="500"/>
                                            <p:tgtEl>
                                              <p:spTgt spid="44"/>
                                            </p:tgtEl>
                                          </p:cBhvr>
                                        </p:animEffect>
                                      </p:childTnLst>
                                    </p:cTn>
                                  </p:par>
                                  <p:par>
                                    <p:cTn id="114" presetID="53" presetClass="entr" presetSubtype="16" fill="hold" grpId="0" nodeType="withEffect">
                                      <p:stCondLst>
                                        <p:cond delay="600"/>
                                      </p:stCondLst>
                                      <p:childTnLst>
                                        <p:set>
                                          <p:cBhvr>
                                            <p:cTn id="115" dur="1" fill="hold">
                                              <p:stCondLst>
                                                <p:cond delay="0"/>
                                              </p:stCondLst>
                                            </p:cTn>
                                            <p:tgtEl>
                                              <p:spTgt spid="45"/>
                                            </p:tgtEl>
                                            <p:attrNameLst>
                                              <p:attrName>style.visibility</p:attrName>
                                            </p:attrNameLst>
                                          </p:cBhvr>
                                          <p:to>
                                            <p:strVal val="visible"/>
                                          </p:to>
                                        </p:set>
                                        <p:anim calcmode="lin" valueType="num">
                                          <p:cBhvr>
                                            <p:cTn id="116" dur="500" fill="hold"/>
                                            <p:tgtEl>
                                              <p:spTgt spid="45"/>
                                            </p:tgtEl>
                                            <p:attrNameLst>
                                              <p:attrName>ppt_w</p:attrName>
                                            </p:attrNameLst>
                                          </p:cBhvr>
                                          <p:tavLst>
                                            <p:tav tm="0">
                                              <p:val>
                                                <p:fltVal val="0"/>
                                              </p:val>
                                            </p:tav>
                                            <p:tav tm="100000">
                                              <p:val>
                                                <p:strVal val="#ppt_w"/>
                                              </p:val>
                                            </p:tav>
                                          </p:tavLst>
                                        </p:anim>
                                        <p:anim calcmode="lin" valueType="num">
                                          <p:cBhvr>
                                            <p:cTn id="117" dur="500" fill="hold"/>
                                            <p:tgtEl>
                                              <p:spTgt spid="45"/>
                                            </p:tgtEl>
                                            <p:attrNameLst>
                                              <p:attrName>ppt_h</p:attrName>
                                            </p:attrNameLst>
                                          </p:cBhvr>
                                          <p:tavLst>
                                            <p:tav tm="0">
                                              <p:val>
                                                <p:fltVal val="0"/>
                                              </p:val>
                                            </p:tav>
                                            <p:tav tm="100000">
                                              <p:val>
                                                <p:strVal val="#ppt_h"/>
                                              </p:val>
                                            </p:tav>
                                          </p:tavLst>
                                        </p:anim>
                                        <p:animEffect transition="in" filter="fade">
                                          <p:cBhvr>
                                            <p:cTn id="118" dur="500"/>
                                            <p:tgtEl>
                                              <p:spTgt spid="45"/>
                                            </p:tgtEl>
                                          </p:cBhvr>
                                        </p:animEffect>
                                      </p:childTnLst>
                                    </p:cTn>
                                  </p:par>
                                  <p:par>
                                    <p:cTn id="119" presetID="53" presetClass="entr" presetSubtype="16" fill="hold" grpId="0" nodeType="withEffect">
                                      <p:stCondLst>
                                        <p:cond delay="450"/>
                                      </p:stCondLst>
                                      <p:childTnLst>
                                        <p:set>
                                          <p:cBhvr>
                                            <p:cTn id="120" dur="1" fill="hold">
                                              <p:stCondLst>
                                                <p:cond delay="0"/>
                                              </p:stCondLst>
                                            </p:cTn>
                                            <p:tgtEl>
                                              <p:spTgt spid="46"/>
                                            </p:tgtEl>
                                            <p:attrNameLst>
                                              <p:attrName>style.visibility</p:attrName>
                                            </p:attrNameLst>
                                          </p:cBhvr>
                                          <p:to>
                                            <p:strVal val="visible"/>
                                          </p:to>
                                        </p:set>
                                        <p:anim calcmode="lin" valueType="num">
                                          <p:cBhvr>
                                            <p:cTn id="121" dur="500" fill="hold"/>
                                            <p:tgtEl>
                                              <p:spTgt spid="46"/>
                                            </p:tgtEl>
                                            <p:attrNameLst>
                                              <p:attrName>ppt_w</p:attrName>
                                            </p:attrNameLst>
                                          </p:cBhvr>
                                          <p:tavLst>
                                            <p:tav tm="0">
                                              <p:val>
                                                <p:fltVal val="0"/>
                                              </p:val>
                                            </p:tav>
                                            <p:tav tm="100000">
                                              <p:val>
                                                <p:strVal val="#ppt_w"/>
                                              </p:val>
                                            </p:tav>
                                          </p:tavLst>
                                        </p:anim>
                                        <p:anim calcmode="lin" valueType="num">
                                          <p:cBhvr>
                                            <p:cTn id="122" dur="500" fill="hold"/>
                                            <p:tgtEl>
                                              <p:spTgt spid="46"/>
                                            </p:tgtEl>
                                            <p:attrNameLst>
                                              <p:attrName>ppt_h</p:attrName>
                                            </p:attrNameLst>
                                          </p:cBhvr>
                                          <p:tavLst>
                                            <p:tav tm="0">
                                              <p:val>
                                                <p:fltVal val="0"/>
                                              </p:val>
                                            </p:tav>
                                            <p:tav tm="100000">
                                              <p:val>
                                                <p:strVal val="#ppt_h"/>
                                              </p:val>
                                            </p:tav>
                                          </p:tavLst>
                                        </p:anim>
                                        <p:animEffect transition="in" filter="fade">
                                          <p:cBhvr>
                                            <p:cTn id="123" dur="500"/>
                                            <p:tgtEl>
                                              <p:spTgt spid="46"/>
                                            </p:tgtEl>
                                          </p:cBhvr>
                                        </p:animEffect>
                                      </p:childTnLst>
                                    </p:cTn>
                                  </p:par>
                                  <p:par>
                                    <p:cTn id="124" presetID="53" presetClass="entr" presetSubtype="16" fill="hold" grpId="0" nodeType="withEffect">
                                      <p:stCondLst>
                                        <p:cond delay="300"/>
                                      </p:stCondLst>
                                      <p:childTnLst>
                                        <p:set>
                                          <p:cBhvr>
                                            <p:cTn id="125" dur="1" fill="hold">
                                              <p:stCondLst>
                                                <p:cond delay="0"/>
                                              </p:stCondLst>
                                            </p:cTn>
                                            <p:tgtEl>
                                              <p:spTgt spid="47"/>
                                            </p:tgtEl>
                                            <p:attrNameLst>
                                              <p:attrName>style.visibility</p:attrName>
                                            </p:attrNameLst>
                                          </p:cBhvr>
                                          <p:to>
                                            <p:strVal val="visible"/>
                                          </p:to>
                                        </p:set>
                                        <p:anim calcmode="lin" valueType="num">
                                          <p:cBhvr>
                                            <p:cTn id="126" dur="500" fill="hold"/>
                                            <p:tgtEl>
                                              <p:spTgt spid="47"/>
                                            </p:tgtEl>
                                            <p:attrNameLst>
                                              <p:attrName>ppt_w</p:attrName>
                                            </p:attrNameLst>
                                          </p:cBhvr>
                                          <p:tavLst>
                                            <p:tav tm="0">
                                              <p:val>
                                                <p:fltVal val="0"/>
                                              </p:val>
                                            </p:tav>
                                            <p:tav tm="100000">
                                              <p:val>
                                                <p:strVal val="#ppt_w"/>
                                              </p:val>
                                            </p:tav>
                                          </p:tavLst>
                                        </p:anim>
                                        <p:anim calcmode="lin" valueType="num">
                                          <p:cBhvr>
                                            <p:cTn id="127" dur="500" fill="hold"/>
                                            <p:tgtEl>
                                              <p:spTgt spid="47"/>
                                            </p:tgtEl>
                                            <p:attrNameLst>
                                              <p:attrName>ppt_h</p:attrName>
                                            </p:attrNameLst>
                                          </p:cBhvr>
                                          <p:tavLst>
                                            <p:tav tm="0">
                                              <p:val>
                                                <p:fltVal val="0"/>
                                              </p:val>
                                            </p:tav>
                                            <p:tav tm="100000">
                                              <p:val>
                                                <p:strVal val="#ppt_h"/>
                                              </p:val>
                                            </p:tav>
                                          </p:tavLst>
                                        </p:anim>
                                        <p:animEffect transition="in" filter="fade">
                                          <p:cBhvr>
                                            <p:cTn id="128" dur="500"/>
                                            <p:tgtEl>
                                              <p:spTgt spid="47"/>
                                            </p:tgtEl>
                                          </p:cBhvr>
                                        </p:animEffect>
                                      </p:childTnLst>
                                    </p:cTn>
                                  </p:par>
                                  <p:par>
                                    <p:cTn id="129" presetID="53" presetClass="entr" presetSubtype="16" fill="hold" grpId="0" nodeType="withEffect">
                                      <p:stCondLst>
                                        <p:cond delay="15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Effect transition="in" filter="fade">
                                          <p:cBhvr>
                                            <p:cTn id="13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41" grpId="0" animBg="1"/>
          <p:bldP spid="42" grpId="0" animBg="1"/>
          <p:bldP spid="43" grpId="0" animBg="1"/>
          <p:bldP spid="44" grpId="0" animBg="1"/>
          <p:bldP spid="45" grpId="0" animBg="1"/>
          <p:bldP spid="46" grpId="0" animBg="1"/>
          <p:bldP spid="47" grpId="0" animBg="1"/>
          <p:bldP spid="48" grpId="0" animBg="1"/>
          <p:bldP spid="52" grpId="0" animBg="1"/>
          <p:bldP spid="53" grpId="0"/>
          <p:bldP spid="63" grpId="0"/>
          <p:bldP spid="34" grpId="0"/>
          <p:bldP spid="38" grpId="0"/>
        </p:bldLst>
      </p:timing>
    </mc:Choice>
    <mc:Fallback xmlns:a14="http://schemas.microsoft.com/office/drawing/2010/main" xmlns:a16="http://schemas.microsoft.com/office/drawing/2014/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strVal val="#ppt_w+.3"/>
                                              </p:val>
                                            </p:tav>
                                            <p:tav tm="100000">
                                              <p:val>
                                                <p:strVal val="#ppt_w"/>
                                              </p:val>
                                            </p:tav>
                                          </p:tavLst>
                                        </p:anim>
                                        <p:anim calcmode="lin" valueType="num">
                                          <p:cBhvr>
                                            <p:cTn id="21" dur="500" fill="hold"/>
                                            <p:tgtEl>
                                              <p:spTgt spid="53"/>
                                            </p:tgtEl>
                                            <p:attrNameLst>
                                              <p:attrName>ppt_h</p:attrName>
                                            </p:attrNameLst>
                                          </p:cBhvr>
                                          <p:tavLst>
                                            <p:tav tm="0">
                                              <p:val>
                                                <p:strVal val="#ppt_h"/>
                                              </p:val>
                                            </p:tav>
                                            <p:tav tm="100000">
                                              <p:val>
                                                <p:strVal val="#ppt_h"/>
                                              </p:val>
                                            </p:tav>
                                          </p:tavLst>
                                        </p:anim>
                                        <p:animEffect transition="in" filter="fade">
                                          <p:cBhvr>
                                            <p:cTn id="22" dur="500"/>
                                            <p:tgtEl>
                                              <p:spTgt spid="53"/>
                                            </p:tgtEl>
                                          </p:cBhvr>
                                        </p:animEffect>
                                      </p:childTnLst>
                                    </p:cTn>
                                  </p:par>
                                </p:childTnLst>
                              </p:cTn>
                            </p:par>
                            <p:par>
                              <p:cTn id="23" fill="hold">
                                <p:stCondLst>
                                  <p:cond delay="2100"/>
                                </p:stCondLst>
                                <p:childTnLst>
                                  <p:par>
                                    <p:cTn id="24" presetID="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36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grpId="0" nodeType="withEffect">
                                      <p:stCondLst>
                                        <p:cond delay="15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par>
                                    <p:cTn id="49" presetID="53" presetClass="entr" presetSubtype="16" fill="hold" grpId="0" nodeType="withEffect">
                                      <p:stCondLst>
                                        <p:cond delay="60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par>
                                    <p:cTn id="54" presetID="53" presetClass="entr" presetSubtype="16" fill="hold" grpId="0" nodeType="withEffect">
                                      <p:stCondLst>
                                        <p:cond delay="45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animEffect transition="in" filter="fade">
                                          <p:cBhvr>
                                            <p:cTn id="63" dur="500"/>
                                            <p:tgtEl>
                                              <p:spTgt spid="25"/>
                                            </p:tgtEl>
                                          </p:cBhvr>
                                        </p:animEffect>
                                      </p:childTnLst>
                                    </p:cTn>
                                  </p:par>
                                  <p:par>
                                    <p:cTn id="64" presetID="53" presetClass="entr" presetSubtype="16" fill="hold" grpId="0" nodeType="withEffect">
                                      <p:stCondLst>
                                        <p:cond delay="150"/>
                                      </p:stCondLst>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ppt_w</p:attrName>
                                            </p:attrNameLst>
                                          </p:cBhvr>
                                          <p:tavLst>
                                            <p:tav tm="0">
                                              <p:val>
                                                <p:fltVal val="0"/>
                                              </p:val>
                                            </p:tav>
                                            <p:tav tm="100000">
                                              <p:val>
                                                <p:strVal val="#ppt_w"/>
                                              </p:val>
                                            </p:tav>
                                          </p:tavLst>
                                        </p:anim>
                                        <p:anim calcmode="lin" valueType="num">
                                          <p:cBhvr>
                                            <p:cTn id="67" dur="500" fill="hold"/>
                                            <p:tgtEl>
                                              <p:spTgt spid="26"/>
                                            </p:tgtEl>
                                            <p:attrNameLst>
                                              <p:attrName>ppt_h</p:attrName>
                                            </p:attrNameLst>
                                          </p:cBhvr>
                                          <p:tavLst>
                                            <p:tav tm="0">
                                              <p:val>
                                                <p:fltVal val="0"/>
                                              </p:val>
                                            </p:tav>
                                            <p:tav tm="100000">
                                              <p:val>
                                                <p:strVal val="#ppt_h"/>
                                              </p:val>
                                            </p:tav>
                                          </p:tavLst>
                                        </p:anim>
                                        <p:animEffect transition="in" filter="fade">
                                          <p:cBhvr>
                                            <p:cTn id="68" dur="500"/>
                                            <p:tgtEl>
                                              <p:spTgt spid="26"/>
                                            </p:tgtEl>
                                          </p:cBhvr>
                                        </p:animEffect>
                                      </p:childTnLst>
                                    </p:cTn>
                                  </p:par>
                                </p:childTnLst>
                              </p:cTn>
                            </p:par>
                            <p:par>
                              <p:cTn id="69" fill="hold">
                                <p:stCondLst>
                                  <p:cond delay="4700"/>
                                </p:stCondLst>
                                <p:childTnLst>
                                  <p:par>
                                    <p:cTn id="70" presetID="16" presetClass="entr" presetSubtype="26"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arn(inHorizontal)">
                                          <p:cBhvr>
                                            <p:cTn id="72" dur="500"/>
                                            <p:tgtEl>
                                              <p:spTgt spid="30"/>
                                            </p:tgtEl>
                                          </p:cBhvr>
                                        </p:animEffect>
                                      </p:childTnLst>
                                    </p:cTn>
                                  </p:par>
                                </p:childTnLst>
                              </p:cTn>
                            </p:par>
                            <p:par>
                              <p:cTn id="73" fill="hold">
                                <p:stCondLst>
                                  <p:cond delay="5200"/>
                                </p:stCondLst>
                                <p:childTnLst>
                                  <p:par>
                                    <p:cTn id="74" presetID="2" presetClass="entr" presetSubtype="2"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1+#ppt_w/2"/>
                                              </p:val>
                                            </p:tav>
                                            <p:tav tm="100000">
                                              <p:val>
                                                <p:strVal val="#ppt_x"/>
                                              </p:val>
                                            </p:tav>
                                          </p:tavLst>
                                        </p:anim>
                                        <p:anim calcmode="lin" valueType="num">
                                          <p:cBhvr additive="base">
                                            <p:cTn id="77" dur="500" fill="hold"/>
                                            <p:tgtEl>
                                              <p:spTgt spid="34"/>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1+#ppt_w/2"/>
                                              </p:val>
                                            </p:tav>
                                            <p:tav tm="100000">
                                              <p:val>
                                                <p:strVal val="#ppt_x"/>
                                              </p:val>
                                            </p:tav>
                                          </p:tavLst>
                                        </p:anim>
                                        <p:anim calcmode="lin" valueType="num">
                                          <p:cBhvr additive="base">
                                            <p:cTn id="81" dur="500" fill="hold"/>
                                            <p:tgtEl>
                                              <p:spTgt spid="38"/>
                                            </p:tgtEl>
                                            <p:attrNameLst>
                                              <p:attrName>ppt_y</p:attrName>
                                            </p:attrNameLst>
                                          </p:cBhvr>
                                          <p:tavLst>
                                            <p:tav tm="0">
                                              <p:val>
                                                <p:strVal val="#ppt_y"/>
                                              </p:val>
                                            </p:tav>
                                            <p:tav tm="100000">
                                              <p:val>
                                                <p:strVal val="#ppt_y"/>
                                              </p:val>
                                            </p:tav>
                                          </p:tavLst>
                                        </p:anim>
                                      </p:childTnLst>
                                    </p:cTn>
                                  </p:par>
                                </p:childTnLst>
                              </p:cTn>
                            </p:par>
                            <p:par>
                              <p:cTn id="82" fill="hold">
                                <p:stCondLst>
                                  <p:cond delay="5700"/>
                                </p:stCondLst>
                                <p:childTnLst>
                                  <p:par>
                                    <p:cTn id="83" presetID="42" presetClass="entr" presetSubtype="0" fill="hold"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1000"/>
                                            <p:tgtEl>
                                              <p:spTgt spid="35"/>
                                            </p:tgtEl>
                                          </p:cBhvr>
                                        </p:animEffect>
                                        <p:anim calcmode="lin" valueType="num">
                                          <p:cBhvr>
                                            <p:cTn id="86" dur="1000" fill="hold"/>
                                            <p:tgtEl>
                                              <p:spTgt spid="35"/>
                                            </p:tgtEl>
                                            <p:attrNameLst>
                                              <p:attrName>ppt_x</p:attrName>
                                            </p:attrNameLst>
                                          </p:cBhvr>
                                          <p:tavLst>
                                            <p:tav tm="0">
                                              <p:val>
                                                <p:strVal val="#ppt_x"/>
                                              </p:val>
                                            </p:tav>
                                            <p:tav tm="100000">
                                              <p:val>
                                                <p:strVal val="#ppt_x"/>
                                              </p:val>
                                            </p:tav>
                                          </p:tavLst>
                                        </p:anim>
                                        <p:anim calcmode="lin" valueType="num">
                                          <p:cBhvr>
                                            <p:cTn id="87" dur="1000" fill="hold"/>
                                            <p:tgtEl>
                                              <p:spTgt spid="35"/>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1000"/>
                                            <p:tgtEl>
                                              <p:spTgt spid="31"/>
                                            </p:tgtEl>
                                          </p:cBhvr>
                                        </p:animEffect>
                                        <p:anim calcmode="lin" valueType="num">
                                          <p:cBhvr>
                                            <p:cTn id="91" dur="1000" fill="hold"/>
                                            <p:tgtEl>
                                              <p:spTgt spid="31"/>
                                            </p:tgtEl>
                                            <p:attrNameLst>
                                              <p:attrName>ppt_x</p:attrName>
                                            </p:attrNameLst>
                                          </p:cBhvr>
                                          <p:tavLst>
                                            <p:tav tm="0">
                                              <p:val>
                                                <p:strVal val="#ppt_x"/>
                                              </p:val>
                                            </p:tav>
                                            <p:tav tm="100000">
                                              <p:val>
                                                <p:strVal val="#ppt_x"/>
                                              </p:val>
                                            </p:tav>
                                          </p:tavLst>
                                        </p:anim>
                                        <p:anim calcmode="lin" valueType="num">
                                          <p:cBhvr>
                                            <p:cTn id="92" dur="1000" fill="hold"/>
                                            <p:tgtEl>
                                              <p:spTgt spid="31"/>
                                            </p:tgtEl>
                                            <p:attrNameLst>
                                              <p:attrName>ppt_y</p:attrName>
                                            </p:attrNameLst>
                                          </p:cBhvr>
                                          <p:tavLst>
                                            <p:tav tm="0">
                                              <p:val>
                                                <p:strVal val="#ppt_y+.1"/>
                                              </p:val>
                                            </p:tav>
                                            <p:tav tm="100000">
                                              <p:val>
                                                <p:strVal val="#ppt_y"/>
                                              </p:val>
                                            </p:tav>
                                          </p:tavLst>
                                        </p:anim>
                                      </p:childTnLst>
                                    </p:cTn>
                                  </p:par>
                                </p:childTnLst>
                              </p:cTn>
                            </p:par>
                            <p:par>
                              <p:cTn id="93" fill="hold">
                                <p:stCondLst>
                                  <p:cond delay="6700"/>
                                </p:stCondLst>
                                <p:childTnLst>
                                  <p:par>
                                    <p:cTn id="94" presetID="53" presetClass="entr" presetSubtype="16" fill="hold" grpId="0" nodeType="afterEffect">
                                      <p:stCondLst>
                                        <p:cond delay="0"/>
                                      </p:stCondLst>
                                      <p:childTnLst>
                                        <p:set>
                                          <p:cBhvr>
                                            <p:cTn id="95" dur="1" fill="hold">
                                              <p:stCondLst>
                                                <p:cond delay="0"/>
                                              </p:stCondLst>
                                            </p:cTn>
                                            <p:tgtEl>
                                              <p:spTgt spid="41"/>
                                            </p:tgtEl>
                                            <p:attrNameLst>
                                              <p:attrName>style.visibility</p:attrName>
                                            </p:attrNameLst>
                                          </p:cBhvr>
                                          <p:to>
                                            <p:strVal val="visible"/>
                                          </p:to>
                                        </p:set>
                                        <p:anim calcmode="lin" valueType="num">
                                          <p:cBhvr>
                                            <p:cTn id="96" dur="500" fill="hold"/>
                                            <p:tgtEl>
                                              <p:spTgt spid="41"/>
                                            </p:tgtEl>
                                            <p:attrNameLst>
                                              <p:attrName>ppt_w</p:attrName>
                                            </p:attrNameLst>
                                          </p:cBhvr>
                                          <p:tavLst>
                                            <p:tav tm="0">
                                              <p:val>
                                                <p:fltVal val="0"/>
                                              </p:val>
                                            </p:tav>
                                            <p:tav tm="100000">
                                              <p:val>
                                                <p:strVal val="#ppt_w"/>
                                              </p:val>
                                            </p:tav>
                                          </p:tavLst>
                                        </p:anim>
                                        <p:anim calcmode="lin" valueType="num">
                                          <p:cBhvr>
                                            <p:cTn id="97" dur="500" fill="hold"/>
                                            <p:tgtEl>
                                              <p:spTgt spid="41"/>
                                            </p:tgtEl>
                                            <p:attrNameLst>
                                              <p:attrName>ppt_h</p:attrName>
                                            </p:attrNameLst>
                                          </p:cBhvr>
                                          <p:tavLst>
                                            <p:tav tm="0">
                                              <p:val>
                                                <p:fltVal val="0"/>
                                              </p:val>
                                            </p:tav>
                                            <p:tav tm="100000">
                                              <p:val>
                                                <p:strVal val="#ppt_h"/>
                                              </p:val>
                                            </p:tav>
                                          </p:tavLst>
                                        </p:anim>
                                        <p:animEffect transition="in" filter="fade">
                                          <p:cBhvr>
                                            <p:cTn id="98" dur="500"/>
                                            <p:tgtEl>
                                              <p:spTgt spid="41"/>
                                            </p:tgtEl>
                                          </p:cBhvr>
                                        </p:animEffect>
                                      </p:childTnLst>
                                    </p:cTn>
                                  </p:par>
                                  <p:par>
                                    <p:cTn id="99" presetID="53" presetClass="entr" presetSubtype="16" fill="hold" grpId="0" nodeType="withEffect">
                                      <p:stCondLst>
                                        <p:cond delay="150"/>
                                      </p:stCondLst>
                                      <p:childTnLst>
                                        <p:set>
                                          <p:cBhvr>
                                            <p:cTn id="100" dur="1" fill="hold">
                                              <p:stCondLst>
                                                <p:cond delay="0"/>
                                              </p:stCondLst>
                                            </p:cTn>
                                            <p:tgtEl>
                                              <p:spTgt spid="42"/>
                                            </p:tgtEl>
                                            <p:attrNameLst>
                                              <p:attrName>style.visibility</p:attrName>
                                            </p:attrNameLst>
                                          </p:cBhvr>
                                          <p:to>
                                            <p:strVal val="visible"/>
                                          </p:to>
                                        </p:set>
                                        <p:anim calcmode="lin" valueType="num">
                                          <p:cBhvr>
                                            <p:cTn id="101" dur="500" fill="hold"/>
                                            <p:tgtEl>
                                              <p:spTgt spid="42"/>
                                            </p:tgtEl>
                                            <p:attrNameLst>
                                              <p:attrName>ppt_w</p:attrName>
                                            </p:attrNameLst>
                                          </p:cBhvr>
                                          <p:tavLst>
                                            <p:tav tm="0">
                                              <p:val>
                                                <p:fltVal val="0"/>
                                              </p:val>
                                            </p:tav>
                                            <p:tav tm="100000">
                                              <p:val>
                                                <p:strVal val="#ppt_w"/>
                                              </p:val>
                                            </p:tav>
                                          </p:tavLst>
                                        </p:anim>
                                        <p:anim calcmode="lin" valueType="num">
                                          <p:cBhvr>
                                            <p:cTn id="102" dur="500" fill="hold"/>
                                            <p:tgtEl>
                                              <p:spTgt spid="42"/>
                                            </p:tgtEl>
                                            <p:attrNameLst>
                                              <p:attrName>ppt_h</p:attrName>
                                            </p:attrNameLst>
                                          </p:cBhvr>
                                          <p:tavLst>
                                            <p:tav tm="0">
                                              <p:val>
                                                <p:fltVal val="0"/>
                                              </p:val>
                                            </p:tav>
                                            <p:tav tm="100000">
                                              <p:val>
                                                <p:strVal val="#ppt_h"/>
                                              </p:val>
                                            </p:tav>
                                          </p:tavLst>
                                        </p:anim>
                                        <p:animEffect transition="in" filter="fade">
                                          <p:cBhvr>
                                            <p:cTn id="103" dur="500"/>
                                            <p:tgtEl>
                                              <p:spTgt spid="42"/>
                                            </p:tgtEl>
                                          </p:cBhvr>
                                        </p:animEffect>
                                      </p:childTnLst>
                                    </p:cTn>
                                  </p:par>
                                  <p:par>
                                    <p:cTn id="104" presetID="53" presetClass="entr" presetSubtype="16" fill="hold" grpId="0" nodeType="withEffect">
                                      <p:stCondLst>
                                        <p:cond delay="300"/>
                                      </p:stCondLst>
                                      <p:childTnLst>
                                        <p:set>
                                          <p:cBhvr>
                                            <p:cTn id="105" dur="1" fill="hold">
                                              <p:stCondLst>
                                                <p:cond delay="0"/>
                                              </p:stCondLst>
                                            </p:cTn>
                                            <p:tgtEl>
                                              <p:spTgt spid="43"/>
                                            </p:tgtEl>
                                            <p:attrNameLst>
                                              <p:attrName>style.visibility</p:attrName>
                                            </p:attrNameLst>
                                          </p:cBhvr>
                                          <p:to>
                                            <p:strVal val="visible"/>
                                          </p:to>
                                        </p:set>
                                        <p:anim calcmode="lin" valueType="num">
                                          <p:cBhvr>
                                            <p:cTn id="106" dur="500" fill="hold"/>
                                            <p:tgtEl>
                                              <p:spTgt spid="43"/>
                                            </p:tgtEl>
                                            <p:attrNameLst>
                                              <p:attrName>ppt_w</p:attrName>
                                            </p:attrNameLst>
                                          </p:cBhvr>
                                          <p:tavLst>
                                            <p:tav tm="0">
                                              <p:val>
                                                <p:fltVal val="0"/>
                                              </p:val>
                                            </p:tav>
                                            <p:tav tm="100000">
                                              <p:val>
                                                <p:strVal val="#ppt_w"/>
                                              </p:val>
                                            </p:tav>
                                          </p:tavLst>
                                        </p:anim>
                                        <p:anim calcmode="lin" valueType="num">
                                          <p:cBhvr>
                                            <p:cTn id="107" dur="500" fill="hold"/>
                                            <p:tgtEl>
                                              <p:spTgt spid="43"/>
                                            </p:tgtEl>
                                            <p:attrNameLst>
                                              <p:attrName>ppt_h</p:attrName>
                                            </p:attrNameLst>
                                          </p:cBhvr>
                                          <p:tavLst>
                                            <p:tav tm="0">
                                              <p:val>
                                                <p:fltVal val="0"/>
                                              </p:val>
                                            </p:tav>
                                            <p:tav tm="100000">
                                              <p:val>
                                                <p:strVal val="#ppt_h"/>
                                              </p:val>
                                            </p:tav>
                                          </p:tavLst>
                                        </p:anim>
                                        <p:animEffect transition="in" filter="fade">
                                          <p:cBhvr>
                                            <p:cTn id="108" dur="500"/>
                                            <p:tgtEl>
                                              <p:spTgt spid="43"/>
                                            </p:tgtEl>
                                          </p:cBhvr>
                                        </p:animEffect>
                                      </p:childTnLst>
                                    </p:cTn>
                                  </p:par>
                                  <p:par>
                                    <p:cTn id="109" presetID="53" presetClass="entr" presetSubtype="16" fill="hold" grpId="0" nodeType="withEffect">
                                      <p:stCondLst>
                                        <p:cond delay="300"/>
                                      </p:stCondLst>
                                      <p:childTnLst>
                                        <p:set>
                                          <p:cBhvr>
                                            <p:cTn id="110" dur="1" fill="hold">
                                              <p:stCondLst>
                                                <p:cond delay="0"/>
                                              </p:stCondLst>
                                            </p:cTn>
                                            <p:tgtEl>
                                              <p:spTgt spid="44"/>
                                            </p:tgtEl>
                                            <p:attrNameLst>
                                              <p:attrName>style.visibility</p:attrName>
                                            </p:attrNameLst>
                                          </p:cBhvr>
                                          <p:to>
                                            <p:strVal val="visible"/>
                                          </p:to>
                                        </p:set>
                                        <p:anim calcmode="lin" valueType="num">
                                          <p:cBhvr>
                                            <p:cTn id="111" dur="500" fill="hold"/>
                                            <p:tgtEl>
                                              <p:spTgt spid="44"/>
                                            </p:tgtEl>
                                            <p:attrNameLst>
                                              <p:attrName>ppt_w</p:attrName>
                                            </p:attrNameLst>
                                          </p:cBhvr>
                                          <p:tavLst>
                                            <p:tav tm="0">
                                              <p:val>
                                                <p:fltVal val="0"/>
                                              </p:val>
                                            </p:tav>
                                            <p:tav tm="100000">
                                              <p:val>
                                                <p:strVal val="#ppt_w"/>
                                              </p:val>
                                            </p:tav>
                                          </p:tavLst>
                                        </p:anim>
                                        <p:anim calcmode="lin" valueType="num">
                                          <p:cBhvr>
                                            <p:cTn id="112" dur="500" fill="hold"/>
                                            <p:tgtEl>
                                              <p:spTgt spid="44"/>
                                            </p:tgtEl>
                                            <p:attrNameLst>
                                              <p:attrName>ppt_h</p:attrName>
                                            </p:attrNameLst>
                                          </p:cBhvr>
                                          <p:tavLst>
                                            <p:tav tm="0">
                                              <p:val>
                                                <p:fltVal val="0"/>
                                              </p:val>
                                            </p:tav>
                                            <p:tav tm="100000">
                                              <p:val>
                                                <p:strVal val="#ppt_h"/>
                                              </p:val>
                                            </p:tav>
                                          </p:tavLst>
                                        </p:anim>
                                        <p:animEffect transition="in" filter="fade">
                                          <p:cBhvr>
                                            <p:cTn id="113" dur="500"/>
                                            <p:tgtEl>
                                              <p:spTgt spid="44"/>
                                            </p:tgtEl>
                                          </p:cBhvr>
                                        </p:animEffect>
                                      </p:childTnLst>
                                    </p:cTn>
                                  </p:par>
                                  <p:par>
                                    <p:cTn id="114" presetID="53" presetClass="entr" presetSubtype="16" fill="hold" grpId="0" nodeType="withEffect">
                                      <p:stCondLst>
                                        <p:cond delay="600"/>
                                      </p:stCondLst>
                                      <p:childTnLst>
                                        <p:set>
                                          <p:cBhvr>
                                            <p:cTn id="115" dur="1" fill="hold">
                                              <p:stCondLst>
                                                <p:cond delay="0"/>
                                              </p:stCondLst>
                                            </p:cTn>
                                            <p:tgtEl>
                                              <p:spTgt spid="45"/>
                                            </p:tgtEl>
                                            <p:attrNameLst>
                                              <p:attrName>style.visibility</p:attrName>
                                            </p:attrNameLst>
                                          </p:cBhvr>
                                          <p:to>
                                            <p:strVal val="visible"/>
                                          </p:to>
                                        </p:set>
                                        <p:anim calcmode="lin" valueType="num">
                                          <p:cBhvr>
                                            <p:cTn id="116" dur="500" fill="hold"/>
                                            <p:tgtEl>
                                              <p:spTgt spid="45"/>
                                            </p:tgtEl>
                                            <p:attrNameLst>
                                              <p:attrName>ppt_w</p:attrName>
                                            </p:attrNameLst>
                                          </p:cBhvr>
                                          <p:tavLst>
                                            <p:tav tm="0">
                                              <p:val>
                                                <p:fltVal val="0"/>
                                              </p:val>
                                            </p:tav>
                                            <p:tav tm="100000">
                                              <p:val>
                                                <p:strVal val="#ppt_w"/>
                                              </p:val>
                                            </p:tav>
                                          </p:tavLst>
                                        </p:anim>
                                        <p:anim calcmode="lin" valueType="num">
                                          <p:cBhvr>
                                            <p:cTn id="117" dur="500" fill="hold"/>
                                            <p:tgtEl>
                                              <p:spTgt spid="45"/>
                                            </p:tgtEl>
                                            <p:attrNameLst>
                                              <p:attrName>ppt_h</p:attrName>
                                            </p:attrNameLst>
                                          </p:cBhvr>
                                          <p:tavLst>
                                            <p:tav tm="0">
                                              <p:val>
                                                <p:fltVal val="0"/>
                                              </p:val>
                                            </p:tav>
                                            <p:tav tm="100000">
                                              <p:val>
                                                <p:strVal val="#ppt_h"/>
                                              </p:val>
                                            </p:tav>
                                          </p:tavLst>
                                        </p:anim>
                                        <p:animEffect transition="in" filter="fade">
                                          <p:cBhvr>
                                            <p:cTn id="118" dur="500"/>
                                            <p:tgtEl>
                                              <p:spTgt spid="45"/>
                                            </p:tgtEl>
                                          </p:cBhvr>
                                        </p:animEffect>
                                      </p:childTnLst>
                                    </p:cTn>
                                  </p:par>
                                  <p:par>
                                    <p:cTn id="119" presetID="53" presetClass="entr" presetSubtype="16" fill="hold" grpId="0" nodeType="withEffect">
                                      <p:stCondLst>
                                        <p:cond delay="450"/>
                                      </p:stCondLst>
                                      <p:childTnLst>
                                        <p:set>
                                          <p:cBhvr>
                                            <p:cTn id="120" dur="1" fill="hold">
                                              <p:stCondLst>
                                                <p:cond delay="0"/>
                                              </p:stCondLst>
                                            </p:cTn>
                                            <p:tgtEl>
                                              <p:spTgt spid="46"/>
                                            </p:tgtEl>
                                            <p:attrNameLst>
                                              <p:attrName>style.visibility</p:attrName>
                                            </p:attrNameLst>
                                          </p:cBhvr>
                                          <p:to>
                                            <p:strVal val="visible"/>
                                          </p:to>
                                        </p:set>
                                        <p:anim calcmode="lin" valueType="num">
                                          <p:cBhvr>
                                            <p:cTn id="121" dur="500" fill="hold"/>
                                            <p:tgtEl>
                                              <p:spTgt spid="46"/>
                                            </p:tgtEl>
                                            <p:attrNameLst>
                                              <p:attrName>ppt_w</p:attrName>
                                            </p:attrNameLst>
                                          </p:cBhvr>
                                          <p:tavLst>
                                            <p:tav tm="0">
                                              <p:val>
                                                <p:fltVal val="0"/>
                                              </p:val>
                                            </p:tav>
                                            <p:tav tm="100000">
                                              <p:val>
                                                <p:strVal val="#ppt_w"/>
                                              </p:val>
                                            </p:tav>
                                          </p:tavLst>
                                        </p:anim>
                                        <p:anim calcmode="lin" valueType="num">
                                          <p:cBhvr>
                                            <p:cTn id="122" dur="500" fill="hold"/>
                                            <p:tgtEl>
                                              <p:spTgt spid="46"/>
                                            </p:tgtEl>
                                            <p:attrNameLst>
                                              <p:attrName>ppt_h</p:attrName>
                                            </p:attrNameLst>
                                          </p:cBhvr>
                                          <p:tavLst>
                                            <p:tav tm="0">
                                              <p:val>
                                                <p:fltVal val="0"/>
                                              </p:val>
                                            </p:tav>
                                            <p:tav tm="100000">
                                              <p:val>
                                                <p:strVal val="#ppt_h"/>
                                              </p:val>
                                            </p:tav>
                                          </p:tavLst>
                                        </p:anim>
                                        <p:animEffect transition="in" filter="fade">
                                          <p:cBhvr>
                                            <p:cTn id="123" dur="500"/>
                                            <p:tgtEl>
                                              <p:spTgt spid="46"/>
                                            </p:tgtEl>
                                          </p:cBhvr>
                                        </p:animEffect>
                                      </p:childTnLst>
                                    </p:cTn>
                                  </p:par>
                                  <p:par>
                                    <p:cTn id="124" presetID="53" presetClass="entr" presetSubtype="16" fill="hold" grpId="0" nodeType="withEffect">
                                      <p:stCondLst>
                                        <p:cond delay="300"/>
                                      </p:stCondLst>
                                      <p:childTnLst>
                                        <p:set>
                                          <p:cBhvr>
                                            <p:cTn id="125" dur="1" fill="hold">
                                              <p:stCondLst>
                                                <p:cond delay="0"/>
                                              </p:stCondLst>
                                            </p:cTn>
                                            <p:tgtEl>
                                              <p:spTgt spid="47"/>
                                            </p:tgtEl>
                                            <p:attrNameLst>
                                              <p:attrName>style.visibility</p:attrName>
                                            </p:attrNameLst>
                                          </p:cBhvr>
                                          <p:to>
                                            <p:strVal val="visible"/>
                                          </p:to>
                                        </p:set>
                                        <p:anim calcmode="lin" valueType="num">
                                          <p:cBhvr>
                                            <p:cTn id="126" dur="500" fill="hold"/>
                                            <p:tgtEl>
                                              <p:spTgt spid="47"/>
                                            </p:tgtEl>
                                            <p:attrNameLst>
                                              <p:attrName>ppt_w</p:attrName>
                                            </p:attrNameLst>
                                          </p:cBhvr>
                                          <p:tavLst>
                                            <p:tav tm="0">
                                              <p:val>
                                                <p:fltVal val="0"/>
                                              </p:val>
                                            </p:tav>
                                            <p:tav tm="100000">
                                              <p:val>
                                                <p:strVal val="#ppt_w"/>
                                              </p:val>
                                            </p:tav>
                                          </p:tavLst>
                                        </p:anim>
                                        <p:anim calcmode="lin" valueType="num">
                                          <p:cBhvr>
                                            <p:cTn id="127" dur="500" fill="hold"/>
                                            <p:tgtEl>
                                              <p:spTgt spid="47"/>
                                            </p:tgtEl>
                                            <p:attrNameLst>
                                              <p:attrName>ppt_h</p:attrName>
                                            </p:attrNameLst>
                                          </p:cBhvr>
                                          <p:tavLst>
                                            <p:tav tm="0">
                                              <p:val>
                                                <p:fltVal val="0"/>
                                              </p:val>
                                            </p:tav>
                                            <p:tav tm="100000">
                                              <p:val>
                                                <p:strVal val="#ppt_h"/>
                                              </p:val>
                                            </p:tav>
                                          </p:tavLst>
                                        </p:anim>
                                        <p:animEffect transition="in" filter="fade">
                                          <p:cBhvr>
                                            <p:cTn id="128" dur="500"/>
                                            <p:tgtEl>
                                              <p:spTgt spid="47"/>
                                            </p:tgtEl>
                                          </p:cBhvr>
                                        </p:animEffect>
                                      </p:childTnLst>
                                    </p:cTn>
                                  </p:par>
                                  <p:par>
                                    <p:cTn id="129" presetID="53" presetClass="entr" presetSubtype="16" fill="hold" grpId="0" nodeType="withEffect">
                                      <p:stCondLst>
                                        <p:cond delay="15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Effect transition="in" filter="fade">
                                          <p:cBhvr>
                                            <p:cTn id="13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41" grpId="0" animBg="1"/>
          <p:bldP spid="42" grpId="0" animBg="1"/>
          <p:bldP spid="43" grpId="0" animBg="1"/>
          <p:bldP spid="44" grpId="0" animBg="1"/>
          <p:bldP spid="45" grpId="0" animBg="1"/>
          <p:bldP spid="46" grpId="0" animBg="1"/>
          <p:bldP spid="47" grpId="0" animBg="1"/>
          <p:bldP spid="48" grpId="0" animBg="1"/>
          <p:bldP spid="52" grpId="0" animBg="1"/>
          <p:bldP spid="53" grpId="0"/>
          <p:bldP spid="63" grpId="0"/>
          <p:bldP spid="34" grpId="0"/>
          <p:bldP spid="38"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沉稳大气商业计划书"/>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t3mnf4j">
      <a:majorFont>
        <a:latin typeface="微软雅黑" panose="020F0302020204030204"/>
        <a:ea typeface="微软雅黑"/>
        <a:cs typeface=""/>
      </a:majorFont>
      <a:minorFont>
        <a:latin typeface="微软雅黑"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1043</TotalTime>
  <Words>3162</Words>
  <Application>Microsoft Office PowerPoint</Application>
  <PresentationFormat>全屏显示(16:9)</PresentationFormat>
  <Paragraphs>362</Paragraphs>
  <Slides>28</Slides>
  <Notes>27</Notes>
  <HiddenSlides>0</HiddenSlides>
  <MMClips>0</MMClips>
  <ScaleCrop>false</ScaleCrop>
  <HeadingPairs>
    <vt:vector size="4" baseType="variant">
      <vt:variant>
        <vt:lpstr>主题</vt:lpstr>
      </vt:variant>
      <vt:variant>
        <vt:i4>2</vt:i4>
      </vt:variant>
      <vt:variant>
        <vt:lpstr>幻灯片标题</vt:lpstr>
      </vt:variant>
      <vt:variant>
        <vt:i4>28</vt:i4>
      </vt:variant>
    </vt:vector>
  </HeadingPairs>
  <TitlesOfParts>
    <vt:vector size="30"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大气稳重商业计划书</dc:title>
  <dc:creator>第一PPT</dc:creator>
  <cp:keywords>www.1ppt.com</cp:keywords>
  <dc:description>www.1ppt.com</dc:description>
  <cp:lastModifiedBy>Windows User</cp:lastModifiedBy>
  <cp:revision>293</cp:revision>
  <dcterms:created xsi:type="dcterms:W3CDTF">2018-04-19T08:58:26Z</dcterms:created>
  <dcterms:modified xsi:type="dcterms:W3CDTF">2021-06-28T06:49:06Z</dcterms:modified>
</cp:coreProperties>
</file>